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6" r:id="rId3"/>
    <p:sldId id="281" r:id="rId4"/>
    <p:sldId id="284" r:id="rId5"/>
    <p:sldId id="286" r:id="rId6"/>
    <p:sldId id="285" r:id="rId7"/>
    <p:sldId id="264" r:id="rId8"/>
    <p:sldId id="261" r:id="rId9"/>
    <p:sldId id="262" r:id="rId10"/>
    <p:sldId id="267" r:id="rId11"/>
    <p:sldId id="269" r:id="rId12"/>
    <p:sldId id="266" r:id="rId13"/>
    <p:sldId id="268" r:id="rId14"/>
    <p:sldId id="270" r:id="rId15"/>
    <p:sldId id="271" r:id="rId16"/>
    <p:sldId id="272" r:id="rId17"/>
    <p:sldId id="274" r:id="rId18"/>
    <p:sldId id="273" r:id="rId19"/>
    <p:sldId id="283" r:id="rId20"/>
    <p:sldId id="257" r:id="rId21"/>
    <p:sldId id="277" r:id="rId22"/>
    <p:sldId id="278" r:id="rId23"/>
    <p:sldId id="279" r:id="rId24"/>
    <p:sldId id="282" r:id="rId25"/>
    <p:sldId id="280" r:id="rId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88BC5E-EB57-455F-ACA8-14D37BD1641B}" v="537" dt="2021-03-20T09:33:02.3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8" autoAdjust="0"/>
    <p:restoredTop sz="89876" autoAdjust="0"/>
  </p:normalViewPr>
  <p:slideViewPr>
    <p:cSldViewPr snapToGrid="0">
      <p:cViewPr>
        <p:scale>
          <a:sx n="125" d="100"/>
          <a:sy n="125" d="100"/>
        </p:scale>
        <p:origin x="90"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E788BC5E-EB57-455F-ACA8-14D37BD1641B}"/>
    <pc:docChg chg="undo custSel addSld delSld modSld sldOrd">
      <pc:chgData name="村上 広樹" userId="2413674146262dd0" providerId="LiveId" clId="{E788BC5E-EB57-455F-ACA8-14D37BD1641B}" dt="2021-03-20T09:35:33.834" v="9579" actId="20577"/>
      <pc:docMkLst>
        <pc:docMk/>
      </pc:docMkLst>
      <pc:sldChg chg="modSp new mod">
        <pc:chgData name="村上 広樹" userId="2413674146262dd0" providerId="LiveId" clId="{E788BC5E-EB57-455F-ACA8-14D37BD1641B}" dt="2021-03-20T09:35:33.834" v="9579" actId="20577"/>
        <pc:sldMkLst>
          <pc:docMk/>
          <pc:sldMk cId="1247326483" sldId="256"/>
        </pc:sldMkLst>
        <pc:spChg chg="mod">
          <ac:chgData name="村上 広樹" userId="2413674146262dd0" providerId="LiveId" clId="{E788BC5E-EB57-455F-ACA8-14D37BD1641B}" dt="2021-03-20T09:35:33.834" v="9579" actId="20577"/>
          <ac:spMkLst>
            <pc:docMk/>
            <pc:sldMk cId="1247326483" sldId="256"/>
            <ac:spMk id="2" creationId="{FCED247F-E09A-4719-9D6D-A28BCA43DAE5}"/>
          </ac:spMkLst>
        </pc:spChg>
        <pc:spChg chg="mod">
          <ac:chgData name="村上 広樹" userId="2413674146262dd0" providerId="LiveId" clId="{E788BC5E-EB57-455F-ACA8-14D37BD1641B}" dt="2021-03-14T16:28:07.888" v="1609" actId="20577"/>
          <ac:spMkLst>
            <pc:docMk/>
            <pc:sldMk cId="1247326483" sldId="256"/>
            <ac:spMk id="3" creationId="{D32EFC85-FAF6-400A-BF79-A6BB781DE2BB}"/>
          </ac:spMkLst>
        </pc:spChg>
      </pc:sldChg>
      <pc:sldChg chg="modSp new mod">
        <pc:chgData name="村上 広樹" userId="2413674146262dd0" providerId="LiveId" clId="{E788BC5E-EB57-455F-ACA8-14D37BD1641B}" dt="2021-03-14T16:26:24.832" v="1586" actId="20577"/>
        <pc:sldMkLst>
          <pc:docMk/>
          <pc:sldMk cId="2113518367" sldId="257"/>
        </pc:sldMkLst>
        <pc:spChg chg="mod">
          <ac:chgData name="村上 広樹" userId="2413674146262dd0" providerId="LiveId" clId="{E788BC5E-EB57-455F-ACA8-14D37BD1641B}" dt="2021-03-14T16:21:13.683" v="1282" actId="20577"/>
          <ac:spMkLst>
            <pc:docMk/>
            <pc:sldMk cId="2113518367" sldId="257"/>
            <ac:spMk id="2" creationId="{DCDF110F-CC34-4BA1-AD97-2F05E87C239D}"/>
          </ac:spMkLst>
        </pc:spChg>
        <pc:spChg chg="mod">
          <ac:chgData name="村上 広樹" userId="2413674146262dd0" providerId="LiveId" clId="{E788BC5E-EB57-455F-ACA8-14D37BD1641B}" dt="2021-03-14T16:26:24.832" v="1586" actId="20577"/>
          <ac:spMkLst>
            <pc:docMk/>
            <pc:sldMk cId="2113518367" sldId="257"/>
            <ac:spMk id="3" creationId="{CAF85912-470E-4B36-A19A-E06ECEC376BA}"/>
          </ac:spMkLst>
        </pc:spChg>
      </pc:sldChg>
      <pc:sldChg chg="modSp new del mod">
        <pc:chgData name="村上 広樹" userId="2413674146262dd0" providerId="LiveId" clId="{E788BC5E-EB57-455F-ACA8-14D37BD1641B}" dt="2021-03-14T16:21:03.697" v="1266" actId="2696"/>
        <pc:sldMkLst>
          <pc:docMk/>
          <pc:sldMk cId="2271465894" sldId="258"/>
        </pc:sldMkLst>
        <pc:spChg chg="mod">
          <ac:chgData name="村上 広樹" userId="2413674146262dd0" providerId="LiveId" clId="{E788BC5E-EB57-455F-ACA8-14D37BD1641B}" dt="2021-03-14T15:57:01.823" v="413" actId="20577"/>
          <ac:spMkLst>
            <pc:docMk/>
            <pc:sldMk cId="2271465894" sldId="258"/>
            <ac:spMk id="2" creationId="{2D466857-7DC5-40BC-8C75-0C0DA6931F7A}"/>
          </ac:spMkLst>
        </pc:spChg>
        <pc:spChg chg="mod">
          <ac:chgData name="村上 広樹" userId="2413674146262dd0" providerId="LiveId" clId="{E788BC5E-EB57-455F-ACA8-14D37BD1641B}" dt="2021-03-14T16:05:26.074" v="1009" actId="20577"/>
          <ac:spMkLst>
            <pc:docMk/>
            <pc:sldMk cId="2271465894" sldId="258"/>
            <ac:spMk id="3" creationId="{9933BF46-7917-4930-8EC5-0DA74322E644}"/>
          </ac:spMkLst>
        </pc:spChg>
      </pc:sldChg>
      <pc:sldChg chg="modSp new del mod">
        <pc:chgData name="村上 広樹" userId="2413674146262dd0" providerId="LiveId" clId="{E788BC5E-EB57-455F-ACA8-14D37BD1641B}" dt="2021-03-14T16:21:08.959" v="1268" actId="2696"/>
        <pc:sldMkLst>
          <pc:docMk/>
          <pc:sldMk cId="3578575986" sldId="259"/>
        </pc:sldMkLst>
        <pc:spChg chg="mod">
          <ac:chgData name="村上 広樹" userId="2413674146262dd0" providerId="LiveId" clId="{E788BC5E-EB57-455F-ACA8-14D37BD1641B}" dt="2021-03-14T15:59:00.662" v="492" actId="20577"/>
          <ac:spMkLst>
            <pc:docMk/>
            <pc:sldMk cId="3578575986" sldId="259"/>
            <ac:spMk id="2" creationId="{CDADEB5D-008B-45A3-9481-2F5442F99693}"/>
          </ac:spMkLst>
        </pc:spChg>
        <pc:spChg chg="mod">
          <ac:chgData name="村上 広樹" userId="2413674146262dd0" providerId="LiveId" clId="{E788BC5E-EB57-455F-ACA8-14D37BD1641B}" dt="2021-03-14T16:02:17.129" v="682" actId="20577"/>
          <ac:spMkLst>
            <pc:docMk/>
            <pc:sldMk cId="3578575986" sldId="259"/>
            <ac:spMk id="3" creationId="{33A9146A-2118-4FF2-960B-6FA9D9AAF7B8}"/>
          </ac:spMkLst>
        </pc:spChg>
      </pc:sldChg>
      <pc:sldChg chg="modSp new del mod ord">
        <pc:chgData name="村上 広樹" userId="2413674146262dd0" providerId="LiveId" clId="{E788BC5E-EB57-455F-ACA8-14D37BD1641B}" dt="2021-03-14T16:21:05.900" v="1267" actId="2696"/>
        <pc:sldMkLst>
          <pc:docMk/>
          <pc:sldMk cId="224648788" sldId="260"/>
        </pc:sldMkLst>
        <pc:spChg chg="mod">
          <ac:chgData name="村上 広樹" userId="2413674146262dd0" providerId="LiveId" clId="{E788BC5E-EB57-455F-ACA8-14D37BD1641B}" dt="2021-03-14T16:02:38.970" v="750" actId="20577"/>
          <ac:spMkLst>
            <pc:docMk/>
            <pc:sldMk cId="224648788" sldId="260"/>
            <ac:spMk id="2" creationId="{CDBC1913-4CD1-4559-8BED-881C9E18760F}"/>
          </ac:spMkLst>
        </pc:spChg>
        <pc:spChg chg="mod">
          <ac:chgData name="村上 広樹" userId="2413674146262dd0" providerId="LiveId" clId="{E788BC5E-EB57-455F-ACA8-14D37BD1641B}" dt="2021-03-14T16:19:26.260" v="1233" actId="20577"/>
          <ac:spMkLst>
            <pc:docMk/>
            <pc:sldMk cId="224648788" sldId="260"/>
            <ac:spMk id="3" creationId="{AB267CF4-A012-48A9-B543-52A1408CBB88}"/>
          </ac:spMkLst>
        </pc:spChg>
      </pc:sldChg>
      <pc:sldChg chg="addSp delSp modSp new mod">
        <pc:chgData name="村上 広樹" userId="2413674146262dd0" providerId="LiveId" clId="{E788BC5E-EB57-455F-ACA8-14D37BD1641B}" dt="2021-03-20T09:33:52.417" v="9545" actId="20577"/>
        <pc:sldMkLst>
          <pc:docMk/>
          <pc:sldMk cId="2911468316" sldId="261"/>
        </pc:sldMkLst>
        <pc:spChg chg="mod">
          <ac:chgData name="村上 広樹" userId="2413674146262dd0" providerId="LiveId" clId="{E788BC5E-EB57-455F-ACA8-14D37BD1641B}" dt="2021-03-20T09:33:52.417" v="9545" actId="20577"/>
          <ac:spMkLst>
            <pc:docMk/>
            <pc:sldMk cId="2911468316" sldId="261"/>
            <ac:spMk id="2" creationId="{D660857C-0527-4F11-A3BD-D9CFC5C2BBCC}"/>
          </ac:spMkLst>
        </pc:spChg>
        <pc:spChg chg="del">
          <ac:chgData name="村上 広樹" userId="2413674146262dd0" providerId="LiveId" clId="{E788BC5E-EB57-455F-ACA8-14D37BD1641B}" dt="2021-03-14T16:13:38.399" v="1011"/>
          <ac:spMkLst>
            <pc:docMk/>
            <pc:sldMk cId="2911468316" sldId="261"/>
            <ac:spMk id="3" creationId="{55C90896-41B7-4498-AD4D-66512E0A172B}"/>
          </ac:spMkLst>
        </pc:spChg>
        <pc:spChg chg="add mod">
          <ac:chgData name="村上 広樹" userId="2413674146262dd0" providerId="LiveId" clId="{E788BC5E-EB57-455F-ACA8-14D37BD1641B}" dt="2021-03-17T16:11:00.160" v="7627" actId="1076"/>
          <ac:spMkLst>
            <pc:docMk/>
            <pc:sldMk cId="2911468316" sldId="261"/>
            <ac:spMk id="4" creationId="{6F07BE05-B792-4304-981C-1A7BDDE82E45}"/>
          </ac:spMkLst>
        </pc:spChg>
        <pc:spChg chg="add del mod">
          <ac:chgData name="村上 広樹" userId="2413674146262dd0" providerId="LiveId" clId="{E788BC5E-EB57-455F-ACA8-14D37BD1641B}" dt="2021-03-14T17:08:45.306" v="2853" actId="478"/>
          <ac:spMkLst>
            <pc:docMk/>
            <pc:sldMk cId="2911468316" sldId="261"/>
            <ac:spMk id="4" creationId="{FA610D94-3A3E-4387-BBFF-A2B3EB11FA64}"/>
          </ac:spMkLst>
        </pc:spChg>
        <pc:grpChg chg="del mod">
          <ac:chgData name="村上 広樹" userId="2413674146262dd0" providerId="LiveId" clId="{E788BC5E-EB57-455F-ACA8-14D37BD1641B}" dt="2021-03-14T17:07:33.248" v="2841"/>
          <ac:grpSpMkLst>
            <pc:docMk/>
            <pc:sldMk cId="2911468316" sldId="261"/>
            <ac:grpSpMk id="12" creationId="{2909BC38-6A7C-4C37-9643-0E74C9653CB1}"/>
          </ac:grpSpMkLst>
        </pc:grpChg>
        <pc:grpChg chg="del mod">
          <ac:chgData name="村上 広樹" userId="2413674146262dd0" providerId="LiveId" clId="{E788BC5E-EB57-455F-ACA8-14D37BD1641B}" dt="2021-03-14T17:07:07.734" v="2808"/>
          <ac:grpSpMkLst>
            <pc:docMk/>
            <pc:sldMk cId="2911468316" sldId="261"/>
            <ac:grpSpMk id="16" creationId="{023B4DDF-B99D-4B51-8125-A6C5A312B372}"/>
          </ac:grpSpMkLst>
        </pc:grpChg>
        <pc:grpChg chg="del mod">
          <ac:chgData name="村上 広樹" userId="2413674146262dd0" providerId="LiveId" clId="{E788BC5E-EB57-455F-ACA8-14D37BD1641B}" dt="2021-03-14T17:07:33.249" v="2847"/>
          <ac:grpSpMkLst>
            <pc:docMk/>
            <pc:sldMk cId="2911468316" sldId="261"/>
            <ac:grpSpMk id="23" creationId="{7FEB643D-F493-4774-8977-17A2130DEB7B}"/>
          </ac:grpSpMkLst>
        </pc:grpChg>
        <pc:grpChg chg="del mod">
          <ac:chgData name="村上 広樹" userId="2413674146262dd0" providerId="LiveId" clId="{E788BC5E-EB57-455F-ACA8-14D37BD1641B}" dt="2021-03-14T17:07:33.247" v="2837"/>
          <ac:grpSpMkLst>
            <pc:docMk/>
            <pc:sldMk cId="2911468316" sldId="261"/>
            <ac:grpSpMk id="28" creationId="{A573A5D9-CD56-4085-9C92-A14E321C07EE}"/>
          </ac:grpSpMkLst>
        </pc:grpChg>
        <pc:grpChg chg="del mod">
          <ac:chgData name="村上 広樹" userId="2413674146262dd0" providerId="LiveId" clId="{E788BC5E-EB57-455F-ACA8-14D37BD1641B}" dt="2021-03-14T17:07:33.248" v="2846"/>
          <ac:grpSpMkLst>
            <pc:docMk/>
            <pc:sldMk cId="2911468316" sldId="261"/>
            <ac:grpSpMk id="37" creationId="{4078866C-962D-42F5-B1D9-C39A3A85D9C0}"/>
          </ac:grpSpMkLst>
        </pc:grpChg>
        <pc:picChg chg="add mod">
          <ac:chgData name="村上 広樹" userId="2413674146262dd0" providerId="LiveId" clId="{E788BC5E-EB57-455F-ACA8-14D37BD1641B}" dt="2021-03-14T16:43:02.265" v="1973" actId="1076"/>
          <ac:picMkLst>
            <pc:docMk/>
            <pc:sldMk cId="2911468316" sldId="261"/>
            <ac:picMk id="1026" creationId="{7ECDF976-B29C-4B47-9D35-1D5DA7437ECC}"/>
          </ac:picMkLst>
        </pc:picChg>
        <pc:inkChg chg="add del mod">
          <ac:chgData name="村上 広樹" userId="2413674146262dd0" providerId="LiveId" clId="{E788BC5E-EB57-455F-ACA8-14D37BD1641B}" dt="2021-03-14T17:07:33.246" v="2836"/>
          <ac:inkMkLst>
            <pc:docMk/>
            <pc:sldMk cId="2911468316" sldId="261"/>
            <ac:inkMk id="4" creationId="{30435534-558D-41C4-ACE4-5ECD81BE3F13}"/>
          </ac:inkMkLst>
        </pc:inkChg>
        <pc:inkChg chg="add del mod">
          <ac:chgData name="村上 広樹" userId="2413674146262dd0" providerId="LiveId" clId="{E788BC5E-EB57-455F-ACA8-14D37BD1641B}" dt="2021-03-14T17:07:33.248" v="2841"/>
          <ac:inkMkLst>
            <pc:docMk/>
            <pc:sldMk cId="2911468316" sldId="261"/>
            <ac:inkMk id="5" creationId="{9352594D-83F8-481E-84CB-6F8952D9CEE4}"/>
          </ac:inkMkLst>
        </pc:inkChg>
        <pc:inkChg chg="add del mod">
          <ac:chgData name="村上 広樹" userId="2413674146262dd0" providerId="LiveId" clId="{E788BC5E-EB57-455F-ACA8-14D37BD1641B}" dt="2021-03-14T17:07:33.244" v="2826"/>
          <ac:inkMkLst>
            <pc:docMk/>
            <pc:sldMk cId="2911468316" sldId="261"/>
            <ac:inkMk id="6" creationId="{C1612172-863E-41AE-B7FE-961D49086D86}"/>
          </ac:inkMkLst>
        </pc:inkChg>
        <pc:inkChg chg="add del mod">
          <ac:chgData name="村上 広樹" userId="2413674146262dd0" providerId="LiveId" clId="{E788BC5E-EB57-455F-ACA8-14D37BD1641B}" dt="2021-03-14T17:07:33.249" v="2851"/>
          <ac:inkMkLst>
            <pc:docMk/>
            <pc:sldMk cId="2911468316" sldId="261"/>
            <ac:inkMk id="7" creationId="{2DF30A42-04C7-404B-A479-6FD1EA81A120}"/>
          </ac:inkMkLst>
        </pc:inkChg>
        <pc:inkChg chg="add del mod">
          <ac:chgData name="村上 広樹" userId="2413674146262dd0" providerId="LiveId" clId="{E788BC5E-EB57-455F-ACA8-14D37BD1641B}" dt="2021-03-14T17:07:33.247" v="2838"/>
          <ac:inkMkLst>
            <pc:docMk/>
            <pc:sldMk cId="2911468316" sldId="261"/>
            <ac:inkMk id="8" creationId="{A67C804A-B7AF-41F7-B639-EE2FC75705E1}"/>
          </ac:inkMkLst>
        </pc:inkChg>
        <pc:inkChg chg="add del mod">
          <ac:chgData name="村上 広樹" userId="2413674146262dd0" providerId="LiveId" clId="{E788BC5E-EB57-455F-ACA8-14D37BD1641B}" dt="2021-03-14T17:07:33.244" v="2824"/>
          <ac:inkMkLst>
            <pc:docMk/>
            <pc:sldMk cId="2911468316" sldId="261"/>
            <ac:inkMk id="9" creationId="{46790912-C913-4FA8-B079-FD0E4E6EEAF7}"/>
          </ac:inkMkLst>
        </pc:inkChg>
        <pc:inkChg chg="add del">
          <ac:chgData name="村上 広樹" userId="2413674146262dd0" providerId="LiveId" clId="{E788BC5E-EB57-455F-ACA8-14D37BD1641B}" dt="2021-03-14T17:07:33.245" v="2828"/>
          <ac:inkMkLst>
            <pc:docMk/>
            <pc:sldMk cId="2911468316" sldId="261"/>
            <ac:inkMk id="10" creationId="{3524884A-AAA8-470C-BFE5-3B7D6B133247}"/>
          </ac:inkMkLst>
        </pc:inkChg>
        <pc:inkChg chg="add del">
          <ac:chgData name="村上 広樹" userId="2413674146262dd0" providerId="LiveId" clId="{E788BC5E-EB57-455F-ACA8-14D37BD1641B}" dt="2021-03-14T17:07:33.246" v="2834"/>
          <ac:inkMkLst>
            <pc:docMk/>
            <pc:sldMk cId="2911468316" sldId="261"/>
            <ac:inkMk id="11" creationId="{B9B25176-E9F5-42CF-B9FB-026A9396ADAC}"/>
          </ac:inkMkLst>
        </pc:inkChg>
        <pc:inkChg chg="add del mod">
          <ac:chgData name="村上 広樹" userId="2413674146262dd0" providerId="LiveId" clId="{E788BC5E-EB57-455F-ACA8-14D37BD1641B}" dt="2021-03-14T17:07:33.247" v="2839"/>
          <ac:inkMkLst>
            <pc:docMk/>
            <pc:sldMk cId="2911468316" sldId="261"/>
            <ac:inkMk id="13" creationId="{B794F975-6405-425F-A342-2885547C95B6}"/>
          </ac:inkMkLst>
        </pc:inkChg>
        <pc:inkChg chg="add del mod">
          <ac:chgData name="村上 広樹" userId="2413674146262dd0" providerId="LiveId" clId="{E788BC5E-EB57-455F-ACA8-14D37BD1641B}" dt="2021-03-14T17:07:33.249" v="2847"/>
          <ac:inkMkLst>
            <pc:docMk/>
            <pc:sldMk cId="2911468316" sldId="261"/>
            <ac:inkMk id="14" creationId="{F0778B05-6EAC-41FC-8C41-E3EC1A76E4BD}"/>
          </ac:inkMkLst>
        </pc:inkChg>
        <pc:inkChg chg="add del mod">
          <ac:chgData name="村上 広樹" userId="2413674146262dd0" providerId="LiveId" clId="{E788BC5E-EB57-455F-ACA8-14D37BD1641B}" dt="2021-03-14T17:07:33.248" v="2843"/>
          <ac:inkMkLst>
            <pc:docMk/>
            <pc:sldMk cId="2911468316" sldId="261"/>
            <ac:inkMk id="15" creationId="{224B5D46-45E0-41B2-B466-963D827C0988}"/>
          </ac:inkMkLst>
        </pc:inkChg>
        <pc:inkChg chg="add del mod">
          <ac:chgData name="村上 広樹" userId="2413674146262dd0" providerId="LiveId" clId="{E788BC5E-EB57-455F-ACA8-14D37BD1641B}" dt="2021-03-14T17:07:33.244" v="2825"/>
          <ac:inkMkLst>
            <pc:docMk/>
            <pc:sldMk cId="2911468316" sldId="261"/>
            <ac:inkMk id="17" creationId="{A22B1DB9-3E53-4A1E-B5D4-3B260CDBBCC9}"/>
          </ac:inkMkLst>
        </pc:inkChg>
        <pc:inkChg chg="add del mod">
          <ac:chgData name="村上 広樹" userId="2413674146262dd0" providerId="LiveId" clId="{E788BC5E-EB57-455F-ACA8-14D37BD1641B}" dt="2021-03-14T17:07:33.245" v="2827"/>
          <ac:inkMkLst>
            <pc:docMk/>
            <pc:sldMk cId="2911468316" sldId="261"/>
            <ac:inkMk id="18" creationId="{A10CD6A3-1D66-493A-A290-706E2D6A0545}"/>
          </ac:inkMkLst>
        </pc:inkChg>
        <pc:inkChg chg="add del mod">
          <ac:chgData name="村上 広樹" userId="2413674146262dd0" providerId="LiveId" clId="{E788BC5E-EB57-455F-ACA8-14D37BD1641B}" dt="2021-03-14T17:07:33.245" v="2831"/>
          <ac:inkMkLst>
            <pc:docMk/>
            <pc:sldMk cId="2911468316" sldId="261"/>
            <ac:inkMk id="19" creationId="{DB7DA0AD-DB40-49EB-AEC7-EA77A6C93765}"/>
          </ac:inkMkLst>
        </pc:inkChg>
        <pc:inkChg chg="add del mod">
          <ac:chgData name="村上 広樹" userId="2413674146262dd0" providerId="LiveId" clId="{E788BC5E-EB57-455F-ACA8-14D37BD1641B}" dt="2021-03-14T17:07:33.249" v="2849"/>
          <ac:inkMkLst>
            <pc:docMk/>
            <pc:sldMk cId="2911468316" sldId="261"/>
            <ac:inkMk id="20" creationId="{FBF8860A-67B4-4D0F-A7C6-D75C3C44C0FB}"/>
          </ac:inkMkLst>
        </pc:inkChg>
        <pc:inkChg chg="add del mod">
          <ac:chgData name="村上 広樹" userId="2413674146262dd0" providerId="LiveId" clId="{E788BC5E-EB57-455F-ACA8-14D37BD1641B}" dt="2021-03-14T17:07:33.246" v="2835"/>
          <ac:inkMkLst>
            <pc:docMk/>
            <pc:sldMk cId="2911468316" sldId="261"/>
            <ac:inkMk id="21" creationId="{996E183D-A19C-47AB-A7DB-DABCA673B41F}"/>
          </ac:inkMkLst>
        </pc:inkChg>
        <pc:inkChg chg="add del mod">
          <ac:chgData name="村上 広樹" userId="2413674146262dd0" providerId="LiveId" clId="{E788BC5E-EB57-455F-ACA8-14D37BD1641B}" dt="2021-03-14T17:07:33.248" v="2842"/>
          <ac:inkMkLst>
            <pc:docMk/>
            <pc:sldMk cId="2911468316" sldId="261"/>
            <ac:inkMk id="22" creationId="{F795AF4D-154D-486D-9748-E3342422FE00}"/>
          </ac:inkMkLst>
        </pc:inkChg>
        <pc:inkChg chg="add del mod">
          <ac:chgData name="村上 広樹" userId="2413674146262dd0" providerId="LiveId" clId="{E788BC5E-EB57-455F-ACA8-14D37BD1641B}" dt="2021-03-14T17:07:33.246" v="2833"/>
          <ac:inkMkLst>
            <pc:docMk/>
            <pc:sldMk cId="2911468316" sldId="261"/>
            <ac:inkMk id="24" creationId="{09BA06A0-B93A-4BC5-B832-6B0670ABE1C7}"/>
          </ac:inkMkLst>
        </pc:inkChg>
        <pc:inkChg chg="add del mod">
          <ac:chgData name="村上 広樹" userId="2413674146262dd0" providerId="LiveId" clId="{E788BC5E-EB57-455F-ACA8-14D37BD1641B}" dt="2021-03-14T17:07:33.249" v="2850"/>
          <ac:inkMkLst>
            <pc:docMk/>
            <pc:sldMk cId="2911468316" sldId="261"/>
            <ac:inkMk id="25" creationId="{256F37F4-8B8C-4EAD-9D88-B5EE8D108EE5}"/>
          </ac:inkMkLst>
        </pc:inkChg>
        <pc:inkChg chg="add del mod">
          <ac:chgData name="村上 広樹" userId="2413674146262dd0" providerId="LiveId" clId="{E788BC5E-EB57-455F-ACA8-14D37BD1641B}" dt="2021-03-14T17:07:33.247" v="2837"/>
          <ac:inkMkLst>
            <pc:docMk/>
            <pc:sldMk cId="2911468316" sldId="261"/>
            <ac:inkMk id="26" creationId="{CDEA0F18-F69D-4116-B99A-53038B68DB5C}"/>
          </ac:inkMkLst>
        </pc:inkChg>
        <pc:inkChg chg="add del mod">
          <ac:chgData name="村上 広樹" userId="2413674146262dd0" providerId="LiveId" clId="{E788BC5E-EB57-455F-ACA8-14D37BD1641B}" dt="2021-03-14T17:07:33.245" v="2829"/>
          <ac:inkMkLst>
            <pc:docMk/>
            <pc:sldMk cId="2911468316" sldId="261"/>
            <ac:inkMk id="27" creationId="{00AB0BCD-0A11-4EB9-BF92-0B1143BDF826}"/>
          </ac:inkMkLst>
        </pc:inkChg>
        <pc:inkChg chg="add del mod">
          <ac:chgData name="村上 広樹" userId="2413674146262dd0" providerId="LiveId" clId="{E788BC5E-EB57-455F-ACA8-14D37BD1641B}" dt="2021-03-14T17:07:33.247" v="2840"/>
          <ac:inkMkLst>
            <pc:docMk/>
            <pc:sldMk cId="2911468316" sldId="261"/>
            <ac:inkMk id="29" creationId="{CCA91BD9-6120-4CB7-87F5-E4339A0F51F0}"/>
          </ac:inkMkLst>
        </pc:inkChg>
        <pc:inkChg chg="add del mod">
          <ac:chgData name="村上 広樹" userId="2413674146262dd0" providerId="LiveId" clId="{E788BC5E-EB57-455F-ACA8-14D37BD1641B}" dt="2021-03-14T17:07:33.249" v="2848"/>
          <ac:inkMkLst>
            <pc:docMk/>
            <pc:sldMk cId="2911468316" sldId="261"/>
            <ac:inkMk id="30" creationId="{8825DE52-4C40-4E2C-B42E-3C2BA1288667}"/>
          </ac:inkMkLst>
        </pc:inkChg>
        <pc:inkChg chg="add del mod">
          <ac:chgData name="村上 広樹" userId="2413674146262dd0" providerId="LiveId" clId="{E788BC5E-EB57-455F-ACA8-14D37BD1641B}" dt="2021-03-14T17:07:33.248" v="2845"/>
          <ac:inkMkLst>
            <pc:docMk/>
            <pc:sldMk cId="2911468316" sldId="261"/>
            <ac:inkMk id="31" creationId="{3AC396CF-7405-486B-80F7-4D0812CBF294}"/>
          </ac:inkMkLst>
        </pc:inkChg>
        <pc:inkChg chg="add del mod">
          <ac:chgData name="村上 広樹" userId="2413674146262dd0" providerId="LiveId" clId="{E788BC5E-EB57-455F-ACA8-14D37BD1641B}" dt="2021-03-14T17:07:33.246" v="2832"/>
          <ac:inkMkLst>
            <pc:docMk/>
            <pc:sldMk cId="2911468316" sldId="261"/>
            <ac:inkMk id="32" creationId="{7FE175F2-351F-437D-AF66-9D7CFDDFBD1D}"/>
          </ac:inkMkLst>
        </pc:inkChg>
        <pc:inkChg chg="add del mod">
          <ac:chgData name="村上 広樹" userId="2413674146262dd0" providerId="LiveId" clId="{E788BC5E-EB57-455F-ACA8-14D37BD1641B}" dt="2021-03-14T17:07:33.248" v="2846"/>
          <ac:inkMkLst>
            <pc:docMk/>
            <pc:sldMk cId="2911468316" sldId="261"/>
            <ac:inkMk id="33" creationId="{92555568-E52A-4E5E-A60C-6BA8C3317716}"/>
          </ac:inkMkLst>
        </pc:inkChg>
        <pc:inkChg chg="add del mod">
          <ac:chgData name="村上 広樹" userId="2413674146262dd0" providerId="LiveId" clId="{E788BC5E-EB57-455F-ACA8-14D37BD1641B}" dt="2021-03-14T17:07:33.243" v="2823"/>
          <ac:inkMkLst>
            <pc:docMk/>
            <pc:sldMk cId="2911468316" sldId="261"/>
            <ac:inkMk id="34" creationId="{72F698DD-B26F-488A-BC21-577256C96D8A}"/>
          </ac:inkMkLst>
        </pc:inkChg>
        <pc:inkChg chg="add del mod">
          <ac:chgData name="村上 広樹" userId="2413674146262dd0" providerId="LiveId" clId="{E788BC5E-EB57-455F-ACA8-14D37BD1641B}" dt="2021-03-14T17:07:33.248" v="2844"/>
          <ac:inkMkLst>
            <pc:docMk/>
            <pc:sldMk cId="2911468316" sldId="261"/>
            <ac:inkMk id="35" creationId="{3CCF05F3-0C7E-434A-82C3-5AA0D1C292FC}"/>
          </ac:inkMkLst>
        </pc:inkChg>
        <pc:inkChg chg="add del mod">
          <ac:chgData name="村上 広樹" userId="2413674146262dd0" providerId="LiveId" clId="{E788BC5E-EB57-455F-ACA8-14D37BD1641B}" dt="2021-03-14T17:07:33.245" v="2830"/>
          <ac:inkMkLst>
            <pc:docMk/>
            <pc:sldMk cId="2911468316" sldId="261"/>
            <ac:inkMk id="36" creationId="{9329D0E3-7283-4393-95FD-A1BE189AA3BA}"/>
          </ac:inkMkLst>
        </pc:inkChg>
      </pc:sldChg>
      <pc:sldChg chg="addSp delSp modSp new mod ord">
        <pc:chgData name="村上 広樹" userId="2413674146262dd0" providerId="LiveId" clId="{E788BC5E-EB57-455F-ACA8-14D37BD1641B}" dt="2021-03-20T09:29:32.371" v="9219" actId="20577"/>
        <pc:sldMkLst>
          <pc:docMk/>
          <pc:sldMk cId="224589420" sldId="262"/>
        </pc:sldMkLst>
        <pc:spChg chg="mod">
          <ac:chgData name="村上 広樹" userId="2413674146262dd0" providerId="LiveId" clId="{E788BC5E-EB57-455F-ACA8-14D37BD1641B}" dt="2021-03-20T09:29:32.371" v="9219" actId="20577"/>
          <ac:spMkLst>
            <pc:docMk/>
            <pc:sldMk cId="224589420" sldId="262"/>
            <ac:spMk id="2" creationId="{60FC3DFB-C398-4BE4-A34F-7C8455C9905D}"/>
          </ac:spMkLst>
        </pc:spChg>
        <pc:spChg chg="del">
          <ac:chgData name="村上 広樹" userId="2413674146262dd0" providerId="LiveId" clId="{E788BC5E-EB57-455F-ACA8-14D37BD1641B}" dt="2021-03-14T16:35:23.080" v="1727" actId="931"/>
          <ac:spMkLst>
            <pc:docMk/>
            <pc:sldMk cId="224589420" sldId="262"/>
            <ac:spMk id="3" creationId="{01D6F1FD-B0D2-4DED-919F-E2DF30A1F5AE}"/>
          </ac:spMkLst>
        </pc:spChg>
        <pc:spChg chg="add del mod">
          <ac:chgData name="村上 広樹" userId="2413674146262dd0" providerId="LiveId" clId="{E788BC5E-EB57-455F-ACA8-14D37BD1641B}" dt="2021-03-14T16:36:06.491" v="1734" actId="931"/>
          <ac:spMkLst>
            <pc:docMk/>
            <pc:sldMk cId="224589420" sldId="262"/>
            <ac:spMk id="7" creationId="{DCAEFB4D-C892-4B9E-8424-98643DEB43E8}"/>
          </ac:spMkLst>
        </pc:spChg>
        <pc:spChg chg="add mod">
          <ac:chgData name="村上 広樹" userId="2413674146262dd0" providerId="LiveId" clId="{E788BC5E-EB57-455F-ACA8-14D37BD1641B}" dt="2021-03-17T16:09:51.965" v="7574" actId="20577"/>
          <ac:spMkLst>
            <pc:docMk/>
            <pc:sldMk cId="224589420" sldId="262"/>
            <ac:spMk id="13" creationId="{B2CEBAA2-5ACC-4E39-8BB1-890DB5B5F3B9}"/>
          </ac:spMkLst>
        </pc:spChg>
        <pc:picChg chg="add del mod">
          <ac:chgData name="村上 広樹" userId="2413674146262dd0" providerId="LiveId" clId="{E788BC5E-EB57-455F-ACA8-14D37BD1641B}" dt="2021-03-14T16:35:52.479" v="1733" actId="478"/>
          <ac:picMkLst>
            <pc:docMk/>
            <pc:sldMk cId="224589420" sldId="262"/>
            <ac:picMk id="5" creationId="{46C60364-7701-45AF-9347-47B76AD6C400}"/>
          </ac:picMkLst>
        </pc:picChg>
        <pc:picChg chg="add mod">
          <ac:chgData name="村上 広樹" userId="2413674146262dd0" providerId="LiveId" clId="{E788BC5E-EB57-455F-ACA8-14D37BD1641B}" dt="2021-03-14T16:37:35.782" v="1749" actId="1076"/>
          <ac:picMkLst>
            <pc:docMk/>
            <pc:sldMk cId="224589420" sldId="262"/>
            <ac:picMk id="9" creationId="{0CFB2ED3-4EB3-435D-9EC1-A5033D58CF52}"/>
          </ac:picMkLst>
        </pc:picChg>
        <pc:cxnChg chg="add mod">
          <ac:chgData name="村上 広樹" userId="2413674146262dd0" providerId="LiveId" clId="{E788BC5E-EB57-455F-ACA8-14D37BD1641B}" dt="2021-03-14T16:37:08.487" v="1745" actId="1076"/>
          <ac:cxnSpMkLst>
            <pc:docMk/>
            <pc:sldMk cId="224589420" sldId="262"/>
            <ac:cxnSpMk id="11" creationId="{9A0CD970-272D-4B2E-9A67-EB2939EBC29F}"/>
          </ac:cxnSpMkLst>
        </pc:cxnChg>
        <pc:cxnChg chg="add mod">
          <ac:chgData name="村上 広樹" userId="2413674146262dd0" providerId="LiveId" clId="{E788BC5E-EB57-455F-ACA8-14D37BD1641B}" dt="2021-03-14T16:37:14.590" v="1747" actId="1076"/>
          <ac:cxnSpMkLst>
            <pc:docMk/>
            <pc:sldMk cId="224589420" sldId="262"/>
            <ac:cxnSpMk id="12" creationId="{E3E33092-E357-4776-9408-85737DC74050}"/>
          </ac:cxnSpMkLst>
        </pc:cxnChg>
      </pc:sldChg>
      <pc:sldChg chg="new del">
        <pc:chgData name="村上 広樹" userId="2413674146262dd0" providerId="LiveId" clId="{E788BC5E-EB57-455F-ACA8-14D37BD1641B}" dt="2021-03-14T16:43:55.414" v="1977" actId="47"/>
        <pc:sldMkLst>
          <pc:docMk/>
          <pc:sldMk cId="1751569286" sldId="263"/>
        </pc:sldMkLst>
      </pc:sldChg>
      <pc:sldChg chg="addSp modSp add mod">
        <pc:chgData name="村上 広樹" userId="2413674146262dd0" providerId="LiveId" clId="{E788BC5E-EB57-455F-ACA8-14D37BD1641B}" dt="2021-03-20T09:29:55.623" v="9242" actId="20577"/>
        <pc:sldMkLst>
          <pc:docMk/>
          <pc:sldMk cId="3191293807" sldId="264"/>
        </pc:sldMkLst>
        <pc:spChg chg="mod">
          <ac:chgData name="村上 広樹" userId="2413674146262dd0" providerId="LiveId" clId="{E788BC5E-EB57-455F-ACA8-14D37BD1641B}" dt="2021-03-20T09:29:55.623" v="9242" actId="20577"/>
          <ac:spMkLst>
            <pc:docMk/>
            <pc:sldMk cId="3191293807" sldId="264"/>
            <ac:spMk id="2" creationId="{D660857C-0527-4F11-A3BD-D9CFC5C2BBCC}"/>
          </ac:spMkLst>
        </pc:spChg>
        <pc:spChg chg="add mod">
          <ac:chgData name="村上 広樹" userId="2413674146262dd0" providerId="LiveId" clId="{E788BC5E-EB57-455F-ACA8-14D37BD1641B}" dt="2021-03-17T16:11:58.503" v="7679" actId="20577"/>
          <ac:spMkLst>
            <pc:docMk/>
            <pc:sldMk cId="3191293807" sldId="264"/>
            <ac:spMk id="4" creationId="{DA458CAE-B845-42A6-99DA-BEAD5E02FAAC}"/>
          </ac:spMkLst>
        </pc:spChg>
        <pc:picChg chg="mod">
          <ac:chgData name="村上 広樹" userId="2413674146262dd0" providerId="LiveId" clId="{E788BC5E-EB57-455F-ACA8-14D37BD1641B}" dt="2021-03-14T16:55:25.792" v="2530"/>
          <ac:picMkLst>
            <pc:docMk/>
            <pc:sldMk cId="3191293807" sldId="264"/>
            <ac:picMk id="1026" creationId="{7ECDF976-B29C-4B47-9D35-1D5DA7437ECC}"/>
          </ac:picMkLst>
        </pc:picChg>
      </pc:sldChg>
      <pc:sldChg chg="addSp modSp new mod">
        <pc:chgData name="村上 広樹" userId="2413674146262dd0" providerId="LiveId" clId="{E788BC5E-EB57-455F-ACA8-14D37BD1641B}" dt="2021-03-20T09:33:40.610" v="9540" actId="20577"/>
        <pc:sldMkLst>
          <pc:docMk/>
          <pc:sldMk cId="3995642720" sldId="265"/>
        </pc:sldMkLst>
        <pc:spChg chg="mod">
          <ac:chgData name="村上 広樹" userId="2413674146262dd0" providerId="LiveId" clId="{E788BC5E-EB57-455F-ACA8-14D37BD1641B}" dt="2021-03-20T09:33:40.610" v="9540" actId="20577"/>
          <ac:spMkLst>
            <pc:docMk/>
            <pc:sldMk cId="3995642720" sldId="265"/>
            <ac:spMk id="2" creationId="{AC982BD5-668A-4C55-A308-75DF4A6D626C}"/>
          </ac:spMkLst>
        </pc:spChg>
        <pc:spChg chg="mod">
          <ac:chgData name="村上 広樹" userId="2413674146262dd0" providerId="LiveId" clId="{E788BC5E-EB57-455F-ACA8-14D37BD1641B}" dt="2021-03-14T17:13:05.726" v="2982" actId="20577"/>
          <ac:spMkLst>
            <pc:docMk/>
            <pc:sldMk cId="3995642720" sldId="265"/>
            <ac:spMk id="3" creationId="{575465B7-918F-4BF8-907E-0EFFD7DA4E10}"/>
          </ac:spMkLst>
        </pc:spChg>
        <pc:spChg chg="add mod">
          <ac:chgData name="村上 広樹" userId="2413674146262dd0" providerId="LiveId" clId="{E788BC5E-EB57-455F-ACA8-14D37BD1641B}" dt="2021-03-20T05:36:15.519" v="7908" actId="20577"/>
          <ac:spMkLst>
            <pc:docMk/>
            <pc:sldMk cId="3995642720" sldId="265"/>
            <ac:spMk id="4" creationId="{3FB79DBA-2FE0-4DAF-A052-79CE943BC033}"/>
          </ac:spMkLst>
        </pc:spChg>
      </pc:sldChg>
      <pc:sldChg chg="addSp delSp modSp add mod ord">
        <pc:chgData name="村上 広樹" userId="2413674146262dd0" providerId="LiveId" clId="{E788BC5E-EB57-455F-ACA8-14D37BD1641B}" dt="2021-03-20T09:33:32.123" v="9539" actId="20577"/>
        <pc:sldMkLst>
          <pc:docMk/>
          <pc:sldMk cId="3403398914" sldId="266"/>
        </pc:sldMkLst>
        <pc:spChg chg="mod">
          <ac:chgData name="村上 広樹" userId="2413674146262dd0" providerId="LiveId" clId="{E788BC5E-EB57-455F-ACA8-14D37BD1641B}" dt="2021-03-20T09:33:32.123" v="9539" actId="20577"/>
          <ac:spMkLst>
            <pc:docMk/>
            <pc:sldMk cId="3403398914" sldId="266"/>
            <ac:spMk id="2" creationId="{D660857C-0527-4F11-A3BD-D9CFC5C2BBCC}"/>
          </ac:spMkLst>
        </pc:spChg>
        <pc:spChg chg="add mod">
          <ac:chgData name="村上 広樹" userId="2413674146262dd0" providerId="LiveId" clId="{E788BC5E-EB57-455F-ACA8-14D37BD1641B}" dt="2021-03-14T17:24:55.043" v="3228" actId="1582"/>
          <ac:spMkLst>
            <pc:docMk/>
            <pc:sldMk cId="3403398914" sldId="266"/>
            <ac:spMk id="28" creationId="{0C68496F-FC9F-45B4-9515-F2FAF5620E4F}"/>
          </ac:spMkLst>
        </pc:spChg>
        <pc:spChg chg="add mod">
          <ac:chgData name="村上 広樹" userId="2413674146262dd0" providerId="LiveId" clId="{E788BC5E-EB57-455F-ACA8-14D37BD1641B}" dt="2021-03-14T17:52:52.472" v="4445" actId="20577"/>
          <ac:spMkLst>
            <pc:docMk/>
            <pc:sldMk cId="3403398914" sldId="266"/>
            <ac:spMk id="30" creationId="{C44F2B49-FE5F-46FF-937C-212AC9CBF384}"/>
          </ac:spMkLst>
        </pc:spChg>
        <pc:grpChg chg="mod">
          <ac:chgData name="村上 広樹" userId="2413674146262dd0" providerId="LiveId" clId="{E788BC5E-EB57-455F-ACA8-14D37BD1641B}" dt="2021-03-14T17:16:54.124" v="3159"/>
          <ac:grpSpMkLst>
            <pc:docMk/>
            <pc:sldMk cId="3403398914" sldId="266"/>
            <ac:grpSpMk id="5" creationId="{33CE0C48-D1EE-4FDB-A7BB-A1676A542EB8}"/>
          </ac:grpSpMkLst>
        </pc:grpChg>
        <pc:grpChg chg="mod">
          <ac:chgData name="村上 広樹" userId="2413674146262dd0" providerId="LiveId" clId="{E788BC5E-EB57-455F-ACA8-14D37BD1641B}" dt="2021-03-14T17:06:20.107" v="2782"/>
          <ac:grpSpMkLst>
            <pc:docMk/>
            <pc:sldMk cId="3403398914" sldId="266"/>
            <ac:grpSpMk id="5" creationId="{C46590A5-D7DE-4CD5-9915-1B3C07EA8AA3}"/>
          </ac:grpSpMkLst>
        </pc:grpChg>
        <pc:grpChg chg="del mod">
          <ac:chgData name="村上 広樹" userId="2413674146262dd0" providerId="LiveId" clId="{E788BC5E-EB57-455F-ACA8-14D37BD1641B}" dt="2021-03-14T17:16:02.330" v="3124" actId="478"/>
          <ac:grpSpMkLst>
            <pc:docMk/>
            <pc:sldMk cId="3403398914" sldId="266"/>
            <ac:grpSpMk id="10" creationId="{AB5EB1C8-DAB7-4830-9E33-D3AF9D979D8F}"/>
          </ac:grpSpMkLst>
        </pc:grpChg>
        <pc:grpChg chg="mod">
          <ac:chgData name="村上 広樹" userId="2413674146262dd0" providerId="LiveId" clId="{E788BC5E-EB57-455F-ACA8-14D37BD1641B}" dt="2021-03-14T17:16:34.098" v="3139"/>
          <ac:grpSpMkLst>
            <pc:docMk/>
            <pc:sldMk cId="3403398914" sldId="266"/>
            <ac:grpSpMk id="20" creationId="{CEA061EB-9373-4DAC-AE36-9831591A5031}"/>
          </ac:grpSpMkLst>
        </pc:grpChg>
        <pc:grpChg chg="mod">
          <ac:chgData name="村上 広樹" userId="2413674146262dd0" providerId="LiveId" clId="{E788BC5E-EB57-455F-ACA8-14D37BD1641B}" dt="2021-03-14T17:16:40.527" v="3150"/>
          <ac:grpSpMkLst>
            <pc:docMk/>
            <pc:sldMk cId="3403398914" sldId="266"/>
            <ac:grpSpMk id="25" creationId="{ACE388E5-7F2F-446C-9FAA-B243C4C9C3EC}"/>
          </ac:grpSpMkLst>
        </pc:grpChg>
        <pc:inkChg chg="add del mod">
          <ac:chgData name="村上 広樹" userId="2413674146262dd0" providerId="LiveId" clId="{E788BC5E-EB57-455F-ACA8-14D37BD1641B}" dt="2021-03-14T17:16:54.791" v="3160" actId="9405"/>
          <ac:inkMkLst>
            <pc:docMk/>
            <pc:sldMk cId="3403398914" sldId="266"/>
            <ac:inkMk id="3" creationId="{618305EA-7E4C-4A4E-9EAE-82EA1378411F}"/>
          </ac:inkMkLst>
        </pc:inkChg>
        <pc:inkChg chg="add del mod">
          <ac:chgData name="村上 広樹" userId="2413674146262dd0" providerId="LiveId" clId="{E788BC5E-EB57-455F-ACA8-14D37BD1641B}" dt="2021-03-14T17:06:20.338" v="2783" actId="9405"/>
          <ac:inkMkLst>
            <pc:docMk/>
            <pc:sldMk cId="3403398914" sldId="266"/>
            <ac:inkMk id="3" creationId="{AD017D7D-317D-48D8-B899-E686B9E433EC}"/>
          </ac:inkMkLst>
        </pc:inkChg>
        <pc:inkChg chg="add del mod">
          <ac:chgData name="村上 広樹" userId="2413674146262dd0" providerId="LiveId" clId="{E788BC5E-EB57-455F-ACA8-14D37BD1641B}" dt="2021-03-14T17:06:20.107" v="2782"/>
          <ac:inkMkLst>
            <pc:docMk/>
            <pc:sldMk cId="3403398914" sldId="266"/>
            <ac:inkMk id="4" creationId="{A8752C19-D0C6-4951-9823-32AF117A8F8B}"/>
          </ac:inkMkLst>
        </pc:inkChg>
        <pc:inkChg chg="add del mod">
          <ac:chgData name="村上 広樹" userId="2413674146262dd0" providerId="LiveId" clId="{E788BC5E-EB57-455F-ACA8-14D37BD1641B}" dt="2021-03-14T17:16:54.124" v="3159"/>
          <ac:inkMkLst>
            <pc:docMk/>
            <pc:sldMk cId="3403398914" sldId="266"/>
            <ac:inkMk id="4" creationId="{E036A093-A8C9-47E1-B811-1C0474C79CD5}"/>
          </ac:inkMkLst>
        </pc:inkChg>
        <pc:inkChg chg="add mod">
          <ac:chgData name="村上 広樹" userId="2413674146262dd0" providerId="LiveId" clId="{E788BC5E-EB57-455F-ACA8-14D37BD1641B}" dt="2021-03-14T17:06:27.446" v="2788"/>
          <ac:inkMkLst>
            <pc:docMk/>
            <pc:sldMk cId="3403398914" sldId="266"/>
            <ac:inkMk id="6" creationId="{332C4043-A255-4E40-9BD2-179DBD63BB85}"/>
          </ac:inkMkLst>
        </pc:inkChg>
        <pc:inkChg chg="add mod">
          <ac:chgData name="村上 広樹" userId="2413674146262dd0" providerId="LiveId" clId="{E788BC5E-EB57-455F-ACA8-14D37BD1641B}" dt="2021-03-14T17:06:27.446" v="2788"/>
          <ac:inkMkLst>
            <pc:docMk/>
            <pc:sldMk cId="3403398914" sldId="266"/>
            <ac:inkMk id="7" creationId="{BE515CF7-3AB4-4B30-B24E-714E32547E5D}"/>
          </ac:inkMkLst>
        </pc:inkChg>
        <pc:inkChg chg="add mod">
          <ac:chgData name="村上 広樹" userId="2413674146262dd0" providerId="LiveId" clId="{E788BC5E-EB57-455F-ACA8-14D37BD1641B}" dt="2021-03-14T17:06:27.446" v="2788"/>
          <ac:inkMkLst>
            <pc:docMk/>
            <pc:sldMk cId="3403398914" sldId="266"/>
            <ac:inkMk id="8" creationId="{CF9A331C-AB38-45B6-9B38-85F947A51FCE}"/>
          </ac:inkMkLst>
        </pc:inkChg>
        <pc:inkChg chg="add mod">
          <ac:chgData name="村上 広樹" userId="2413674146262dd0" providerId="LiveId" clId="{E788BC5E-EB57-455F-ACA8-14D37BD1641B}" dt="2021-03-14T17:06:27.446" v="2788"/>
          <ac:inkMkLst>
            <pc:docMk/>
            <pc:sldMk cId="3403398914" sldId="266"/>
            <ac:inkMk id="9" creationId="{701F6EC2-8170-4E34-A136-2D39A11DCB5B}"/>
          </ac:inkMkLst>
        </pc:inkChg>
        <pc:inkChg chg="add del mod">
          <ac:chgData name="村上 広樹" userId="2413674146262dd0" providerId="LiveId" clId="{E788BC5E-EB57-455F-ACA8-14D37BD1641B}" dt="2021-03-14T17:16:53.790" v="3157" actId="9405"/>
          <ac:inkMkLst>
            <pc:docMk/>
            <pc:sldMk cId="3403398914" sldId="266"/>
            <ac:inkMk id="11" creationId="{5BECDB7F-182B-433A-98FD-B2A6A026DD1A}"/>
          </ac:inkMkLst>
        </pc:inkChg>
        <pc:inkChg chg="add del mod">
          <ac:chgData name="村上 広樹" userId="2413674146262dd0" providerId="LiveId" clId="{E788BC5E-EB57-455F-ACA8-14D37BD1641B}" dt="2021-03-14T17:16:53.499" v="3156" actId="9405"/>
          <ac:inkMkLst>
            <pc:docMk/>
            <pc:sldMk cId="3403398914" sldId="266"/>
            <ac:inkMk id="12" creationId="{D1AB539A-4FF6-42AE-BAFC-8404FF0617B1}"/>
          </ac:inkMkLst>
        </pc:inkChg>
        <pc:inkChg chg="add del mod">
          <ac:chgData name="村上 広樹" userId="2413674146262dd0" providerId="LiveId" clId="{E788BC5E-EB57-455F-ACA8-14D37BD1641B}" dt="2021-03-14T17:16:41.650" v="3155" actId="9405"/>
          <ac:inkMkLst>
            <pc:docMk/>
            <pc:sldMk cId="3403398914" sldId="266"/>
            <ac:inkMk id="13" creationId="{D72F043E-1D02-40CF-BDF1-2C98F059FCD8}"/>
          </ac:inkMkLst>
        </pc:inkChg>
        <pc:inkChg chg="add del mod">
          <ac:chgData name="村上 広樹" userId="2413674146262dd0" providerId="LiveId" clId="{E788BC5E-EB57-455F-ACA8-14D37BD1641B}" dt="2021-03-14T17:16:41.416" v="3154" actId="9405"/>
          <ac:inkMkLst>
            <pc:docMk/>
            <pc:sldMk cId="3403398914" sldId="266"/>
            <ac:inkMk id="14" creationId="{A783714B-AD23-4196-B028-3439DBF803D0}"/>
          </ac:inkMkLst>
        </pc:inkChg>
        <pc:inkChg chg="add del mod">
          <ac:chgData name="村上 広樹" userId="2413674146262dd0" providerId="LiveId" clId="{E788BC5E-EB57-455F-ACA8-14D37BD1641B}" dt="2021-03-14T17:16:35.529" v="3143" actId="9405"/>
          <ac:inkMkLst>
            <pc:docMk/>
            <pc:sldMk cId="3403398914" sldId="266"/>
            <ac:inkMk id="15" creationId="{878A26AD-514D-4303-B19E-A2083FF47B63}"/>
          </ac:inkMkLst>
        </pc:inkChg>
        <pc:inkChg chg="add del mod">
          <ac:chgData name="村上 広樹" userId="2413674146262dd0" providerId="LiveId" clId="{E788BC5E-EB57-455F-ACA8-14D37BD1641B}" dt="2021-03-14T17:16:35.238" v="3142" actId="9405"/>
          <ac:inkMkLst>
            <pc:docMk/>
            <pc:sldMk cId="3403398914" sldId="266"/>
            <ac:inkMk id="16" creationId="{885C9EC6-35A7-4C8F-9549-62979F36C5C7}"/>
          </ac:inkMkLst>
        </pc:inkChg>
        <pc:inkChg chg="add del mod">
          <ac:chgData name="村上 広樹" userId="2413674146262dd0" providerId="LiveId" clId="{E788BC5E-EB57-455F-ACA8-14D37BD1641B}" dt="2021-03-14T17:16:34.791" v="3141" actId="9405"/>
          <ac:inkMkLst>
            <pc:docMk/>
            <pc:sldMk cId="3403398914" sldId="266"/>
            <ac:inkMk id="17" creationId="{6CE21DC3-1DDF-472C-8ED8-7297BF5E1D4A}"/>
          </ac:inkMkLst>
        </pc:inkChg>
        <pc:inkChg chg="add del mod">
          <ac:chgData name="村上 広樹" userId="2413674146262dd0" providerId="LiveId" clId="{E788BC5E-EB57-455F-ACA8-14D37BD1641B}" dt="2021-03-14T17:16:34.588" v="3140" actId="9405"/>
          <ac:inkMkLst>
            <pc:docMk/>
            <pc:sldMk cId="3403398914" sldId="266"/>
            <ac:inkMk id="18" creationId="{71D3CC4E-24A8-41E1-8B2B-E3D62D7A9C68}"/>
          </ac:inkMkLst>
        </pc:inkChg>
        <pc:inkChg chg="add del mod">
          <ac:chgData name="村上 広樹" userId="2413674146262dd0" providerId="LiveId" clId="{E788BC5E-EB57-455F-ACA8-14D37BD1641B}" dt="2021-03-14T17:16:34.098" v="3139"/>
          <ac:inkMkLst>
            <pc:docMk/>
            <pc:sldMk cId="3403398914" sldId="266"/>
            <ac:inkMk id="19" creationId="{F4BB7B31-CFA3-4BBA-A724-5687084F28EB}"/>
          </ac:inkMkLst>
        </pc:inkChg>
        <pc:inkChg chg="add del mod">
          <ac:chgData name="村上 広樹" userId="2413674146262dd0" providerId="LiveId" clId="{E788BC5E-EB57-455F-ACA8-14D37BD1641B}" dt="2021-03-14T17:16:41.087" v="3153" actId="9405"/>
          <ac:inkMkLst>
            <pc:docMk/>
            <pc:sldMk cId="3403398914" sldId="266"/>
            <ac:inkMk id="21" creationId="{B80767E5-8DDE-475B-AAF9-305F870101C6}"/>
          </ac:inkMkLst>
        </pc:inkChg>
        <pc:inkChg chg="add del mod">
          <ac:chgData name="村上 広樹" userId="2413674146262dd0" providerId="LiveId" clId="{E788BC5E-EB57-455F-ACA8-14D37BD1641B}" dt="2021-03-14T17:16:40.869" v="3152" actId="9405"/>
          <ac:inkMkLst>
            <pc:docMk/>
            <pc:sldMk cId="3403398914" sldId="266"/>
            <ac:inkMk id="22" creationId="{9FAEB7BE-B1EE-4947-AE2B-778DC9D52402}"/>
          </ac:inkMkLst>
        </pc:inkChg>
        <pc:inkChg chg="add del mod">
          <ac:chgData name="村上 広樹" userId="2413674146262dd0" providerId="LiveId" clId="{E788BC5E-EB57-455F-ACA8-14D37BD1641B}" dt="2021-03-14T17:16:40.695" v="3151" actId="9405"/>
          <ac:inkMkLst>
            <pc:docMk/>
            <pc:sldMk cId="3403398914" sldId="266"/>
            <ac:inkMk id="23" creationId="{ADE6660E-E15D-4C78-B591-652CA4E82242}"/>
          </ac:inkMkLst>
        </pc:inkChg>
        <pc:inkChg chg="add del mod">
          <ac:chgData name="村上 広樹" userId="2413674146262dd0" providerId="LiveId" clId="{E788BC5E-EB57-455F-ACA8-14D37BD1641B}" dt="2021-03-14T17:16:40.527" v="3150"/>
          <ac:inkMkLst>
            <pc:docMk/>
            <pc:sldMk cId="3403398914" sldId="266"/>
            <ac:inkMk id="24" creationId="{18823937-55EB-4F34-AAD5-C0FC7EC50C25}"/>
          </ac:inkMkLst>
        </pc:inkChg>
        <pc:inkChg chg="add del">
          <ac:chgData name="村上 広樹" userId="2413674146262dd0" providerId="LiveId" clId="{E788BC5E-EB57-455F-ACA8-14D37BD1641B}" dt="2021-03-14T17:24:13.713" v="3221" actId="9405"/>
          <ac:inkMkLst>
            <pc:docMk/>
            <pc:sldMk cId="3403398914" sldId="266"/>
            <ac:inkMk id="26" creationId="{894CAA90-6919-41FD-A8F9-897A27F5D0DA}"/>
          </ac:inkMkLst>
        </pc:inkChg>
        <pc:inkChg chg="add del">
          <ac:chgData name="村上 広樹" userId="2413674146262dd0" providerId="LiveId" clId="{E788BC5E-EB57-455F-ACA8-14D37BD1641B}" dt="2021-03-14T17:24:17" v="3223" actId="9405"/>
          <ac:inkMkLst>
            <pc:docMk/>
            <pc:sldMk cId="3403398914" sldId="266"/>
            <ac:inkMk id="27" creationId="{C67687C7-D63D-4ABD-B3AB-4F38DEC272E1}"/>
          </ac:inkMkLst>
        </pc:inkChg>
      </pc:sldChg>
      <pc:sldChg chg="addSp modSp add mod ord">
        <pc:chgData name="村上 広樹" userId="2413674146262dd0" providerId="LiveId" clId="{E788BC5E-EB57-455F-ACA8-14D37BD1641B}" dt="2021-03-20T09:33:44.804" v="9541" actId="20577"/>
        <pc:sldMkLst>
          <pc:docMk/>
          <pc:sldMk cId="4272100437" sldId="267"/>
        </pc:sldMkLst>
        <pc:spChg chg="mod">
          <ac:chgData name="村上 広樹" userId="2413674146262dd0" providerId="LiveId" clId="{E788BC5E-EB57-455F-ACA8-14D37BD1641B}" dt="2021-03-20T09:33:44.804" v="9541" actId="20577"/>
          <ac:spMkLst>
            <pc:docMk/>
            <pc:sldMk cId="4272100437" sldId="267"/>
            <ac:spMk id="2" creationId="{D660857C-0527-4F11-A3BD-D9CFC5C2BBCC}"/>
          </ac:spMkLst>
        </pc:spChg>
        <pc:spChg chg="add mod">
          <ac:chgData name="村上 広樹" userId="2413674146262dd0" providerId="LiveId" clId="{E788BC5E-EB57-455F-ACA8-14D37BD1641B}" dt="2021-03-14T17:10:28.297" v="2958" actId="1076"/>
          <ac:spMkLst>
            <pc:docMk/>
            <pc:sldMk cId="4272100437" sldId="267"/>
            <ac:spMk id="4" creationId="{BD5C7C6D-EC07-44E4-92CA-C5466E1AD659}"/>
          </ac:spMkLst>
        </pc:spChg>
      </pc:sldChg>
      <pc:sldChg chg="addSp delSp modSp new mod">
        <pc:chgData name="村上 広樹" userId="2413674146262dd0" providerId="LiveId" clId="{E788BC5E-EB57-455F-ACA8-14D37BD1641B}" dt="2021-03-20T09:33:24.054" v="9525" actId="20577"/>
        <pc:sldMkLst>
          <pc:docMk/>
          <pc:sldMk cId="824736753" sldId="268"/>
        </pc:sldMkLst>
        <pc:spChg chg="mod">
          <ac:chgData name="村上 広樹" userId="2413674146262dd0" providerId="LiveId" clId="{E788BC5E-EB57-455F-ACA8-14D37BD1641B}" dt="2021-03-20T09:33:24.054" v="9525" actId="20577"/>
          <ac:spMkLst>
            <pc:docMk/>
            <pc:sldMk cId="824736753" sldId="268"/>
            <ac:spMk id="2" creationId="{9BB90DE2-CB50-4828-B31D-6603E4D7B852}"/>
          </ac:spMkLst>
        </pc:spChg>
        <pc:spChg chg="del mod">
          <ac:chgData name="村上 広樹" userId="2413674146262dd0" providerId="LiveId" clId="{E788BC5E-EB57-455F-ACA8-14D37BD1641B}" dt="2021-03-14T17:35:27.991" v="3467" actId="478"/>
          <ac:spMkLst>
            <pc:docMk/>
            <pc:sldMk cId="824736753" sldId="268"/>
            <ac:spMk id="3" creationId="{B4C0577C-4EE7-460B-BFBE-0A6235C0A8F9}"/>
          </ac:spMkLst>
        </pc:spChg>
        <pc:spChg chg="add mod">
          <ac:chgData name="村上 広樹" userId="2413674146262dd0" providerId="LiveId" clId="{E788BC5E-EB57-455F-ACA8-14D37BD1641B}" dt="2021-03-20T05:23:14.368" v="7876" actId="1076"/>
          <ac:spMkLst>
            <pc:docMk/>
            <pc:sldMk cId="824736753" sldId="268"/>
            <ac:spMk id="4" creationId="{3D5FAB99-315B-40BB-B25C-7139CFF177C5}"/>
          </ac:spMkLst>
        </pc:spChg>
        <pc:spChg chg="add mod">
          <ac:chgData name="村上 広樹" userId="2413674146262dd0" providerId="LiveId" clId="{E788BC5E-EB57-455F-ACA8-14D37BD1641B}" dt="2021-03-18T19:13:19.056" v="7780"/>
          <ac:spMkLst>
            <pc:docMk/>
            <pc:sldMk cId="824736753" sldId="268"/>
            <ac:spMk id="5" creationId="{0EF3FB02-3168-4177-866C-E018D525FDC1}"/>
          </ac:spMkLst>
        </pc:spChg>
        <pc:spChg chg="add mod">
          <ac:chgData name="村上 広樹" userId="2413674146262dd0" providerId="LiveId" clId="{E788BC5E-EB57-455F-ACA8-14D37BD1641B}" dt="2021-03-14T17:36:59.687" v="3508" actId="20577"/>
          <ac:spMkLst>
            <pc:docMk/>
            <pc:sldMk cId="824736753" sldId="268"/>
            <ac:spMk id="6" creationId="{84834530-390A-42C1-85A0-39E14E42F1F6}"/>
          </ac:spMkLst>
        </pc:spChg>
        <pc:spChg chg="add mod">
          <ac:chgData name="村上 広樹" userId="2413674146262dd0" providerId="LiveId" clId="{E788BC5E-EB57-455F-ACA8-14D37BD1641B}" dt="2021-03-14T17:41:00.996" v="3598" actId="403"/>
          <ac:spMkLst>
            <pc:docMk/>
            <pc:sldMk cId="824736753" sldId="268"/>
            <ac:spMk id="7" creationId="{C0402473-B2E2-4399-9CC2-3965A7F2C1B7}"/>
          </ac:spMkLst>
        </pc:spChg>
        <pc:spChg chg="add mod">
          <ac:chgData name="村上 広樹" userId="2413674146262dd0" providerId="LiveId" clId="{E788BC5E-EB57-455F-ACA8-14D37BD1641B}" dt="2021-03-14T17:43:17.328" v="3626" actId="1076"/>
          <ac:spMkLst>
            <pc:docMk/>
            <pc:sldMk cId="824736753" sldId="268"/>
            <ac:spMk id="8" creationId="{791F3631-45EF-46A4-8896-CEBB3FB4E956}"/>
          </ac:spMkLst>
        </pc:spChg>
        <pc:spChg chg="add mod">
          <ac:chgData name="村上 広樹" userId="2413674146262dd0" providerId="LiveId" clId="{E788BC5E-EB57-455F-ACA8-14D37BD1641B}" dt="2021-03-14T17:43:13.815" v="3625" actId="1076"/>
          <ac:spMkLst>
            <pc:docMk/>
            <pc:sldMk cId="824736753" sldId="268"/>
            <ac:spMk id="9" creationId="{8D54B68F-974F-442B-9314-450A94626DB5}"/>
          </ac:spMkLst>
        </pc:spChg>
        <pc:spChg chg="add mod">
          <ac:chgData name="村上 広樹" userId="2413674146262dd0" providerId="LiveId" clId="{E788BC5E-EB57-455F-ACA8-14D37BD1641B}" dt="2021-03-14T17:44:03.132" v="3650" actId="1076"/>
          <ac:spMkLst>
            <pc:docMk/>
            <pc:sldMk cId="824736753" sldId="268"/>
            <ac:spMk id="10" creationId="{17B4DC0C-0491-425A-94EF-0467452FFF40}"/>
          </ac:spMkLst>
        </pc:spChg>
        <pc:spChg chg="add mod">
          <ac:chgData name="村上 広樹" userId="2413674146262dd0" providerId="LiveId" clId="{E788BC5E-EB57-455F-ACA8-14D37BD1641B}" dt="2021-03-18T19:17:03.095" v="7822" actId="403"/>
          <ac:spMkLst>
            <pc:docMk/>
            <pc:sldMk cId="824736753" sldId="268"/>
            <ac:spMk id="11" creationId="{CB712F7B-7158-4804-94CE-553179B9231A}"/>
          </ac:spMkLst>
        </pc:spChg>
      </pc:sldChg>
      <pc:sldChg chg="modSp new mod">
        <pc:chgData name="村上 広樹" userId="2413674146262dd0" providerId="LiveId" clId="{E788BC5E-EB57-455F-ACA8-14D37BD1641B}" dt="2021-03-20T09:31:12.412" v="9373" actId="20577"/>
        <pc:sldMkLst>
          <pc:docMk/>
          <pc:sldMk cId="1251607576" sldId="269"/>
        </pc:sldMkLst>
        <pc:spChg chg="mod">
          <ac:chgData name="村上 広樹" userId="2413674146262dd0" providerId="LiveId" clId="{E788BC5E-EB57-455F-ACA8-14D37BD1641B}" dt="2021-03-20T09:31:12.412" v="9373" actId="20577"/>
          <ac:spMkLst>
            <pc:docMk/>
            <pc:sldMk cId="1251607576" sldId="269"/>
            <ac:spMk id="2" creationId="{9A4F1393-B876-4AD0-90DF-E61686B39130}"/>
          </ac:spMkLst>
        </pc:spChg>
        <pc:spChg chg="mod">
          <ac:chgData name="村上 広樹" userId="2413674146262dd0" providerId="LiveId" clId="{E788BC5E-EB57-455F-ACA8-14D37BD1641B}" dt="2021-03-18T19:26:48.006" v="7874" actId="113"/>
          <ac:spMkLst>
            <pc:docMk/>
            <pc:sldMk cId="1251607576" sldId="269"/>
            <ac:spMk id="3" creationId="{D894AD19-069A-4BA1-AB2B-E9FE5DEB7479}"/>
          </ac:spMkLst>
        </pc:spChg>
      </pc:sldChg>
      <pc:sldChg chg="addSp delSp modSp add mod">
        <pc:chgData name="村上 広樹" userId="2413674146262dd0" providerId="LiveId" clId="{E788BC5E-EB57-455F-ACA8-14D37BD1641B}" dt="2021-03-20T09:33:19.271" v="9517" actId="20577"/>
        <pc:sldMkLst>
          <pc:docMk/>
          <pc:sldMk cId="2732287149" sldId="270"/>
        </pc:sldMkLst>
        <pc:spChg chg="mod">
          <ac:chgData name="村上 広樹" userId="2413674146262dd0" providerId="LiveId" clId="{E788BC5E-EB57-455F-ACA8-14D37BD1641B}" dt="2021-03-20T09:33:19.271" v="9517" actId="20577"/>
          <ac:spMkLst>
            <pc:docMk/>
            <pc:sldMk cId="2732287149" sldId="270"/>
            <ac:spMk id="2" creationId="{9BB90DE2-CB50-4828-B31D-6603E4D7B852}"/>
          </ac:spMkLst>
        </pc:spChg>
        <pc:spChg chg="add del mod">
          <ac:chgData name="村上 広樹" userId="2413674146262dd0" providerId="LiveId" clId="{E788BC5E-EB57-455F-ACA8-14D37BD1641B}" dt="2021-03-14T18:08:08.506" v="5269" actId="6549"/>
          <ac:spMkLst>
            <pc:docMk/>
            <pc:sldMk cId="2732287149" sldId="270"/>
            <ac:spMk id="5" creationId="{0EF3FB02-3168-4177-866C-E018D525FDC1}"/>
          </ac:spMkLst>
        </pc:spChg>
        <pc:spChg chg="del">
          <ac:chgData name="村上 広樹" userId="2413674146262dd0" providerId="LiveId" clId="{E788BC5E-EB57-455F-ACA8-14D37BD1641B}" dt="2021-03-14T18:07:44.794" v="5262" actId="478"/>
          <ac:spMkLst>
            <pc:docMk/>
            <pc:sldMk cId="2732287149" sldId="270"/>
            <ac:spMk id="8" creationId="{791F3631-45EF-46A4-8896-CEBB3FB4E956}"/>
          </ac:spMkLst>
        </pc:spChg>
        <pc:spChg chg="mod">
          <ac:chgData name="村上 広樹" userId="2413674146262dd0" providerId="LiveId" clId="{E788BC5E-EB57-455F-ACA8-14D37BD1641B}" dt="2021-03-14T18:07:40.558" v="5261" actId="6549"/>
          <ac:spMkLst>
            <pc:docMk/>
            <pc:sldMk cId="2732287149" sldId="270"/>
            <ac:spMk id="9" creationId="{8D54B68F-974F-442B-9314-450A94626DB5}"/>
          </ac:spMkLst>
        </pc:spChg>
        <pc:spChg chg="del">
          <ac:chgData name="村上 広樹" userId="2413674146262dd0" providerId="LiveId" clId="{E788BC5E-EB57-455F-ACA8-14D37BD1641B}" dt="2021-03-14T18:07:48.802" v="5263" actId="478"/>
          <ac:spMkLst>
            <pc:docMk/>
            <pc:sldMk cId="2732287149" sldId="270"/>
            <ac:spMk id="10" creationId="{17B4DC0C-0491-425A-94EF-0467452FFF40}"/>
          </ac:spMkLst>
        </pc:spChg>
        <pc:spChg chg="add mod">
          <ac:chgData name="村上 広樹" userId="2413674146262dd0" providerId="LiveId" clId="{E788BC5E-EB57-455F-ACA8-14D37BD1641B}" dt="2021-03-14T17:53:56.589" v="4449" actId="14100"/>
          <ac:spMkLst>
            <pc:docMk/>
            <pc:sldMk cId="2732287149" sldId="270"/>
            <ac:spMk id="11" creationId="{DDC68750-6044-4DD7-AFF8-BA318B4CCBDE}"/>
          </ac:spMkLst>
        </pc:spChg>
        <pc:spChg chg="add mod">
          <ac:chgData name="村上 広樹" userId="2413674146262dd0" providerId="LiveId" clId="{E788BC5E-EB57-455F-ACA8-14D37BD1641B}" dt="2021-03-14T18:29:07.428" v="6696" actId="1076"/>
          <ac:spMkLst>
            <pc:docMk/>
            <pc:sldMk cId="2732287149" sldId="270"/>
            <ac:spMk id="12" creationId="{942E7945-9DC9-4EBB-BF7C-A1FA10B81E41}"/>
          </ac:spMkLst>
        </pc:spChg>
        <pc:spChg chg="add mod">
          <ac:chgData name="村上 広樹" userId="2413674146262dd0" providerId="LiveId" clId="{E788BC5E-EB57-455F-ACA8-14D37BD1641B}" dt="2021-03-14T18:03:40.685" v="5208" actId="1076"/>
          <ac:spMkLst>
            <pc:docMk/>
            <pc:sldMk cId="2732287149" sldId="270"/>
            <ac:spMk id="13" creationId="{E6D4837C-E559-41C1-838D-1440430E9F68}"/>
          </ac:spMkLst>
        </pc:spChg>
        <pc:spChg chg="add mod">
          <ac:chgData name="村上 広樹" userId="2413674146262dd0" providerId="LiveId" clId="{E788BC5E-EB57-455F-ACA8-14D37BD1641B}" dt="2021-03-14T18:04:21.339" v="5222" actId="1076"/>
          <ac:spMkLst>
            <pc:docMk/>
            <pc:sldMk cId="2732287149" sldId="270"/>
            <ac:spMk id="14" creationId="{0D8807F4-5A8D-4185-8717-AE343BF14154}"/>
          </ac:spMkLst>
        </pc:spChg>
        <pc:spChg chg="add mod">
          <ac:chgData name="村上 広樹" userId="2413674146262dd0" providerId="LiveId" clId="{E788BC5E-EB57-455F-ACA8-14D37BD1641B}" dt="2021-03-14T18:06:52.217" v="5251" actId="1076"/>
          <ac:spMkLst>
            <pc:docMk/>
            <pc:sldMk cId="2732287149" sldId="270"/>
            <ac:spMk id="15" creationId="{A422B042-4B12-485E-BE71-8A39EA51E2C3}"/>
          </ac:spMkLst>
        </pc:spChg>
        <pc:spChg chg="add del mod">
          <ac:chgData name="村上 広樹" userId="2413674146262dd0" providerId="LiveId" clId="{E788BC5E-EB57-455F-ACA8-14D37BD1641B}" dt="2021-03-14T18:07:34.690" v="5260" actId="478"/>
          <ac:spMkLst>
            <pc:docMk/>
            <pc:sldMk cId="2732287149" sldId="270"/>
            <ac:spMk id="16" creationId="{2B2ED07A-6A43-471D-9774-6FC16BD757A1}"/>
          </ac:spMkLst>
        </pc:spChg>
        <pc:spChg chg="add mod">
          <ac:chgData name="村上 広樹" userId="2413674146262dd0" providerId="LiveId" clId="{E788BC5E-EB57-455F-ACA8-14D37BD1641B}" dt="2021-03-18T19:17:25.506" v="7823"/>
          <ac:spMkLst>
            <pc:docMk/>
            <pc:sldMk cId="2732287149" sldId="270"/>
            <ac:spMk id="17" creationId="{A73AC91F-A6A0-475F-BD0D-3DFD5FC48E2D}"/>
          </ac:spMkLst>
        </pc:spChg>
      </pc:sldChg>
      <pc:sldChg chg="modSp new mod">
        <pc:chgData name="村上 広樹" userId="2413674146262dd0" providerId="LiveId" clId="{E788BC5E-EB57-455F-ACA8-14D37BD1641B}" dt="2021-03-20T09:33:09.167" v="9500" actId="20577"/>
        <pc:sldMkLst>
          <pc:docMk/>
          <pc:sldMk cId="2650103800" sldId="271"/>
        </pc:sldMkLst>
        <pc:spChg chg="mod">
          <ac:chgData name="村上 広樹" userId="2413674146262dd0" providerId="LiveId" clId="{E788BC5E-EB57-455F-ACA8-14D37BD1641B}" dt="2021-03-20T09:33:09.167" v="9500" actId="20577"/>
          <ac:spMkLst>
            <pc:docMk/>
            <pc:sldMk cId="2650103800" sldId="271"/>
            <ac:spMk id="2" creationId="{A2F9987B-2992-49D8-B9AA-42BB0D872945}"/>
          </ac:spMkLst>
        </pc:spChg>
        <pc:spChg chg="mod">
          <ac:chgData name="村上 広樹" userId="2413674146262dd0" providerId="LiveId" clId="{E788BC5E-EB57-455F-ACA8-14D37BD1641B}" dt="2021-03-14T18:16:05.170" v="5551" actId="113"/>
          <ac:spMkLst>
            <pc:docMk/>
            <pc:sldMk cId="2650103800" sldId="271"/>
            <ac:spMk id="3" creationId="{16D2B4AE-4FC6-4CA4-B008-F839BFDBF996}"/>
          </ac:spMkLst>
        </pc:spChg>
      </pc:sldChg>
      <pc:sldChg chg="modSp new mod ord">
        <pc:chgData name="村上 広樹" userId="2413674146262dd0" providerId="LiveId" clId="{E788BC5E-EB57-455F-ACA8-14D37BD1641B}" dt="2021-03-20T09:33:13.929" v="9509" actId="20577"/>
        <pc:sldMkLst>
          <pc:docMk/>
          <pc:sldMk cId="457466026" sldId="272"/>
        </pc:sldMkLst>
        <pc:spChg chg="mod">
          <ac:chgData name="村上 広樹" userId="2413674146262dd0" providerId="LiveId" clId="{E788BC5E-EB57-455F-ACA8-14D37BD1641B}" dt="2021-03-20T09:33:13.929" v="9509" actId="20577"/>
          <ac:spMkLst>
            <pc:docMk/>
            <pc:sldMk cId="457466026" sldId="272"/>
            <ac:spMk id="2" creationId="{AA4E03F0-6CDA-416C-B014-93F1EFCF8AB6}"/>
          </ac:spMkLst>
        </pc:spChg>
        <pc:spChg chg="mod">
          <ac:chgData name="村上 広樹" userId="2413674146262dd0" providerId="LiveId" clId="{E788BC5E-EB57-455F-ACA8-14D37BD1641B}" dt="2021-03-14T18:37:50.157" v="7513" actId="20577"/>
          <ac:spMkLst>
            <pc:docMk/>
            <pc:sldMk cId="457466026" sldId="272"/>
            <ac:spMk id="3" creationId="{4E5E58B0-F1E5-44EC-9AE2-5510CF3C0ABF}"/>
          </ac:spMkLst>
        </pc:spChg>
      </pc:sldChg>
      <pc:sldChg chg="modSp new mod">
        <pc:chgData name="村上 広樹" userId="2413674146262dd0" providerId="LiveId" clId="{E788BC5E-EB57-455F-ACA8-14D37BD1641B}" dt="2021-03-14T18:31:30.903" v="6945" actId="20577"/>
        <pc:sldMkLst>
          <pc:docMk/>
          <pc:sldMk cId="1092639523" sldId="273"/>
        </pc:sldMkLst>
        <pc:spChg chg="mod">
          <ac:chgData name="村上 広樹" userId="2413674146262dd0" providerId="LiveId" clId="{E788BC5E-EB57-455F-ACA8-14D37BD1641B}" dt="2021-03-14T18:24:08.193" v="6277" actId="20577"/>
          <ac:spMkLst>
            <pc:docMk/>
            <pc:sldMk cId="1092639523" sldId="273"/>
            <ac:spMk id="2" creationId="{DE526C94-9CBC-43B1-BEB1-5AAEC652224F}"/>
          </ac:spMkLst>
        </pc:spChg>
        <pc:spChg chg="mod">
          <ac:chgData name="村上 広樹" userId="2413674146262dd0" providerId="LiveId" clId="{E788BC5E-EB57-455F-ACA8-14D37BD1641B}" dt="2021-03-14T18:31:30.903" v="6945" actId="20577"/>
          <ac:spMkLst>
            <pc:docMk/>
            <pc:sldMk cId="1092639523" sldId="273"/>
            <ac:spMk id="3" creationId="{975D4C85-4BAB-4D45-8C8F-B29B1A3A16E4}"/>
          </ac:spMkLst>
        </pc:spChg>
      </pc:sldChg>
      <pc:sldChg chg="modSp add mod ord">
        <pc:chgData name="村上 広樹" userId="2413674146262dd0" providerId="LiveId" clId="{E788BC5E-EB57-455F-ACA8-14D37BD1641B}" dt="2021-03-18T19:08:56.466" v="7769"/>
        <pc:sldMkLst>
          <pc:docMk/>
          <pc:sldMk cId="2051255331" sldId="274"/>
        </pc:sldMkLst>
        <pc:spChg chg="mod">
          <ac:chgData name="村上 広樹" userId="2413674146262dd0" providerId="LiveId" clId="{E788BC5E-EB57-455F-ACA8-14D37BD1641B}" dt="2021-03-18T19:08:52.276" v="7764" actId="20577"/>
          <ac:spMkLst>
            <pc:docMk/>
            <pc:sldMk cId="2051255331" sldId="274"/>
            <ac:spMk id="2" creationId="{D660857C-0527-4F11-A3BD-D9CFC5C2BBCC}"/>
          </ac:spMkLst>
        </pc:spChg>
      </pc:sldChg>
      <pc:sldChg chg="modSp new del mod">
        <pc:chgData name="村上 広樹" userId="2413674146262dd0" providerId="LiveId" clId="{E788BC5E-EB57-455F-ACA8-14D37BD1641B}" dt="2021-03-14T18:39:54.031" v="7562" actId="2696"/>
        <pc:sldMkLst>
          <pc:docMk/>
          <pc:sldMk cId="1067639705" sldId="275"/>
        </pc:sldMkLst>
        <pc:spChg chg="mod">
          <ac:chgData name="村上 広樹" userId="2413674146262dd0" providerId="LiveId" clId="{E788BC5E-EB57-455F-ACA8-14D37BD1641B}" dt="2021-03-14T18:39:27.580" v="7527" actId="20577"/>
          <ac:spMkLst>
            <pc:docMk/>
            <pc:sldMk cId="1067639705" sldId="275"/>
            <ac:spMk id="2" creationId="{C8BF45FA-94F2-4AB5-8692-29EF77F484AA}"/>
          </ac:spMkLst>
        </pc:spChg>
        <pc:spChg chg="mod">
          <ac:chgData name="村上 広樹" userId="2413674146262dd0" providerId="LiveId" clId="{E788BC5E-EB57-455F-ACA8-14D37BD1641B}" dt="2021-03-14T18:39:36.848" v="7561" actId="20577"/>
          <ac:spMkLst>
            <pc:docMk/>
            <pc:sldMk cId="1067639705" sldId="275"/>
            <ac:spMk id="3" creationId="{3451E8EF-C729-45BD-A4B0-BCB415604F9B}"/>
          </ac:spMkLst>
        </pc:spChg>
      </pc:sldChg>
      <pc:sldChg chg="modSp new mod">
        <pc:chgData name="村上 広樹" userId="2413674146262dd0" providerId="LiveId" clId="{E788BC5E-EB57-455F-ACA8-14D37BD1641B}" dt="2021-03-20T09:34:57.621" v="9568" actId="20577"/>
        <pc:sldMkLst>
          <pc:docMk/>
          <pc:sldMk cId="3124684617" sldId="275"/>
        </pc:sldMkLst>
        <pc:spChg chg="mod">
          <ac:chgData name="村上 広樹" userId="2413674146262dd0" providerId="LiveId" clId="{E788BC5E-EB57-455F-ACA8-14D37BD1641B}" dt="2021-03-20T09:28:57.588" v="9156" actId="20577"/>
          <ac:spMkLst>
            <pc:docMk/>
            <pc:sldMk cId="3124684617" sldId="275"/>
            <ac:spMk id="2" creationId="{A63CDBB7-7091-4D56-80BB-A4EA6C0EAF54}"/>
          </ac:spMkLst>
        </pc:spChg>
        <pc:spChg chg="mod">
          <ac:chgData name="村上 広樹" userId="2413674146262dd0" providerId="LiveId" clId="{E788BC5E-EB57-455F-ACA8-14D37BD1641B}" dt="2021-03-20T09:34:57.621" v="9568" actId="20577"/>
          <ac:spMkLst>
            <pc:docMk/>
            <pc:sldMk cId="3124684617" sldId="275"/>
            <ac:spMk id="3" creationId="{3A2888B0-D9DC-4551-AD79-B51AC64216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C2511-C1C2-45F0-9624-9DDA9BBD364E}" type="datetimeFigureOut">
              <a:rPr kumimoji="1" lang="ja-JP" altLang="en-US" smtClean="0"/>
              <a:t>2021/10/26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72A34-0F1F-4CB6-BAD9-C1B230B0BC06}" type="slidenum">
              <a:rPr kumimoji="1" lang="ja-JP" altLang="en-US" smtClean="0"/>
              <a:t>‹#›</a:t>
            </a:fld>
            <a:endParaRPr kumimoji="1" lang="ja-JP" altLang="en-US"/>
          </a:p>
        </p:txBody>
      </p:sp>
    </p:spTree>
    <p:extLst>
      <p:ext uri="{BB962C8B-B14F-4D97-AF65-F5344CB8AC3E}">
        <p14:creationId xmlns:p14="http://schemas.microsoft.com/office/powerpoint/2010/main" val="2212714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とりあえず文章を処理するなら、単語の意味を理解していないといけないのはわかる。</a:t>
            </a:r>
            <a:endParaRPr kumimoji="1" lang="en-US" altLang="ja-JP" dirty="0"/>
          </a:p>
          <a:p>
            <a:r>
              <a:rPr kumimoji="1" lang="ja-JP" altLang="en-US" dirty="0"/>
              <a:t>どうやら単語の意味を獲得しないといけないことは分かった</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3</a:t>
            </a:fld>
            <a:endParaRPr kumimoji="1" lang="ja-JP" altLang="en-US"/>
          </a:p>
        </p:txBody>
      </p:sp>
    </p:spTree>
    <p:extLst>
      <p:ext uri="{BB962C8B-B14F-4D97-AF65-F5344CB8AC3E}">
        <p14:creationId xmlns:p14="http://schemas.microsoft.com/office/powerpoint/2010/main" val="1204852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どうやって単語の意味を獲得するか。なぜ数値に変換しないといけないか。</a:t>
            </a:r>
            <a:endParaRPr kumimoji="1" lang="en-US" altLang="ja-JP" dirty="0"/>
          </a:p>
          <a:p>
            <a:endParaRPr kumimoji="1" lang="en-US" altLang="ja-JP" dirty="0"/>
          </a:p>
          <a:p>
            <a:r>
              <a:rPr kumimoji="1" lang="ja-JP" altLang="en-US" dirty="0"/>
              <a:t>ちなみに、画像はピクセルの色情報の集合なので、「</a:t>
            </a:r>
            <a:r>
              <a:rPr kumimoji="1" lang="en-US" altLang="ja-JP" dirty="0"/>
              <a:t>R</a:t>
            </a:r>
            <a:r>
              <a:rPr kumimoji="1" lang="ja-JP" altLang="en-US" dirty="0"/>
              <a:t>値：</a:t>
            </a:r>
            <a:r>
              <a:rPr kumimoji="1" lang="en-US" altLang="ja-JP" dirty="0"/>
              <a:t>200</a:t>
            </a:r>
            <a:r>
              <a:rPr kumimoji="1" lang="ja-JP" altLang="en-US" dirty="0"/>
              <a:t>と</a:t>
            </a:r>
            <a:r>
              <a:rPr kumimoji="1" lang="en-US" altLang="ja-JP" dirty="0"/>
              <a:t>R</a:t>
            </a:r>
            <a:r>
              <a:rPr kumimoji="1" lang="ja-JP" altLang="en-US" dirty="0"/>
              <a:t>値：</a:t>
            </a:r>
            <a:r>
              <a:rPr kumimoji="1" lang="en-US" altLang="ja-JP" dirty="0"/>
              <a:t>255</a:t>
            </a:r>
            <a:r>
              <a:rPr kumimoji="1" lang="ja-JP" altLang="en-US" dirty="0"/>
              <a:t>」は「</a:t>
            </a:r>
            <a:r>
              <a:rPr kumimoji="1" lang="en-US" altLang="ja-JP" dirty="0"/>
              <a:t>R</a:t>
            </a:r>
            <a:r>
              <a:rPr kumimoji="1" lang="ja-JP" altLang="en-US" dirty="0"/>
              <a:t>値：</a:t>
            </a:r>
            <a:r>
              <a:rPr kumimoji="1" lang="en-US" altLang="ja-JP" dirty="0"/>
              <a:t>0</a:t>
            </a:r>
            <a:r>
              <a:rPr kumimoji="1" lang="ja-JP" altLang="en-US" dirty="0"/>
              <a:t>と</a:t>
            </a:r>
            <a:r>
              <a:rPr kumimoji="1" lang="en-US" altLang="ja-JP" dirty="0"/>
              <a:t>R</a:t>
            </a:r>
            <a:r>
              <a:rPr kumimoji="1" lang="ja-JP" altLang="en-US" dirty="0"/>
              <a:t>値：</a:t>
            </a:r>
            <a:r>
              <a:rPr kumimoji="1" lang="en-US" altLang="ja-JP" dirty="0"/>
              <a:t>255</a:t>
            </a:r>
            <a:r>
              <a:rPr kumimoji="1" lang="ja-JP" altLang="en-US" dirty="0"/>
              <a:t>」より近いとか量としての情報を持っている</a:t>
            </a:r>
            <a:endParaRPr kumimoji="1" lang="en-US" altLang="ja-JP" dirty="0"/>
          </a:p>
          <a:p>
            <a:r>
              <a:rPr kumimoji="1" lang="ja-JP" altLang="en-US" dirty="0"/>
              <a:t>この点が自然言語と画像というメディアの大きな違いの一つだと思う</a:t>
            </a:r>
            <a:endParaRPr kumimoji="1" lang="en-US" altLang="ja-JP" dirty="0"/>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4</a:t>
            </a:fld>
            <a:endParaRPr kumimoji="1" lang="ja-JP" altLang="en-US"/>
          </a:p>
        </p:txBody>
      </p:sp>
    </p:spTree>
    <p:extLst>
      <p:ext uri="{BB962C8B-B14F-4D97-AF65-F5344CB8AC3E}">
        <p14:creationId xmlns:p14="http://schemas.microsoft.com/office/powerpoint/2010/main" val="2242503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単語自体には意味がない（！！！？？？？）すごい仮説だな～</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5</a:t>
            </a:fld>
            <a:endParaRPr kumimoji="1" lang="ja-JP" altLang="en-US"/>
          </a:p>
        </p:txBody>
      </p:sp>
    </p:spTree>
    <p:extLst>
      <p:ext uri="{BB962C8B-B14F-4D97-AF65-F5344CB8AC3E}">
        <p14:creationId xmlns:p14="http://schemas.microsoft.com/office/powerpoint/2010/main" val="33287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出力って言葉の使い方間違ってるかも（中間層の出力？）</a:t>
            </a:r>
            <a:endParaRPr kumimoji="1" lang="en-US" altLang="ja-JP" dirty="0"/>
          </a:p>
          <a:p>
            <a:r>
              <a:rPr kumimoji="1" lang="ja-JP" altLang="en-US" dirty="0"/>
              <a:t>中間層の次元はハイパーパラメータ</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6</a:t>
            </a:fld>
            <a:endParaRPr kumimoji="1" lang="ja-JP" altLang="en-US"/>
          </a:p>
        </p:txBody>
      </p:sp>
    </p:spTree>
    <p:extLst>
      <p:ext uri="{BB962C8B-B14F-4D97-AF65-F5344CB8AC3E}">
        <p14:creationId xmlns:p14="http://schemas.microsoft.com/office/powerpoint/2010/main" val="108372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say</a:t>
            </a:r>
            <a:r>
              <a:rPr kumimoji="1" lang="ja-JP" altLang="en-US" dirty="0"/>
              <a:t>が</a:t>
            </a:r>
            <a:r>
              <a:rPr kumimoji="1" lang="en-US" altLang="ja-JP" dirty="0"/>
              <a:t>2</a:t>
            </a:r>
            <a:r>
              <a:rPr kumimoji="1" lang="ja-JP" altLang="en-US" dirty="0"/>
              <a:t>回登場しているので、辞書のサイズは</a:t>
            </a:r>
            <a:r>
              <a:rPr kumimoji="1" lang="en-US" altLang="ja-JP" dirty="0"/>
              <a:t>8</a:t>
            </a:r>
            <a:r>
              <a:rPr kumimoji="1" lang="ja-JP" altLang="en-US" dirty="0"/>
              <a:t>ではなく７になる</a:t>
            </a:r>
            <a:endParaRPr kumimoji="1" lang="en-US" altLang="ja-JP" dirty="0"/>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9</a:t>
            </a:fld>
            <a:endParaRPr kumimoji="1" lang="ja-JP" altLang="en-US"/>
          </a:p>
        </p:txBody>
      </p:sp>
    </p:spTree>
    <p:extLst>
      <p:ext uri="{BB962C8B-B14F-4D97-AF65-F5344CB8AC3E}">
        <p14:creationId xmlns:p14="http://schemas.microsoft.com/office/powerpoint/2010/main" val="902405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入力は</a:t>
            </a:r>
            <a:r>
              <a:rPr kumimoji="1" lang="en-US" altLang="ja-JP" dirty="0"/>
              <a:t>one-hot </a:t>
            </a:r>
            <a:r>
              <a:rPr kumimoji="1" lang="ja-JP" altLang="en-US" dirty="0"/>
              <a:t>ベクトルだから、</a:t>
            </a:r>
            <a:r>
              <a:rPr kumimoji="1" lang="en-US" altLang="ja-JP" dirty="0"/>
              <a:t>1</a:t>
            </a:r>
            <a:r>
              <a:rPr kumimoji="1" lang="ja-JP" altLang="en-US" dirty="0"/>
              <a:t>層目の計算は単語を表すベクトルを取り出しているだけの操作になる</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14</a:t>
            </a:fld>
            <a:endParaRPr kumimoji="1" lang="ja-JP" altLang="en-US"/>
          </a:p>
        </p:txBody>
      </p:sp>
    </p:spTree>
    <p:extLst>
      <p:ext uri="{BB962C8B-B14F-4D97-AF65-F5344CB8AC3E}">
        <p14:creationId xmlns:p14="http://schemas.microsoft.com/office/powerpoint/2010/main" val="173194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word2vec </a:t>
            </a:r>
            <a:r>
              <a:rPr kumimoji="1" lang="ja-JP" altLang="en-US" dirty="0"/>
              <a:t>は単語を適切らしい数値</a:t>
            </a:r>
            <a:r>
              <a:rPr kumimoji="1" lang="en-US" altLang="ja-JP" dirty="0"/>
              <a:t>(</a:t>
            </a:r>
            <a:r>
              <a:rPr kumimoji="1" lang="ja-JP" altLang="en-US" dirty="0"/>
              <a:t>ベクトル</a:t>
            </a:r>
            <a:r>
              <a:rPr kumimoji="1" lang="en-US" altLang="ja-JP" dirty="0"/>
              <a:t>)</a:t>
            </a:r>
            <a:r>
              <a:rPr kumimoji="1" lang="ja-JP" altLang="en-US" dirty="0"/>
              <a:t>に変化させることが目的なので、学習が終わったら</a:t>
            </a:r>
            <a:r>
              <a:rPr kumimoji="1" lang="en-US" altLang="ja-JP" dirty="0" err="1"/>
              <a:t>w_out</a:t>
            </a:r>
            <a:r>
              <a:rPr kumimoji="1" lang="ja-JP" altLang="en-US" dirty="0"/>
              <a:t>は切り離される</a:t>
            </a:r>
            <a:endParaRPr kumimoji="1" lang="en-US" altLang="ja-JP" dirty="0"/>
          </a:p>
          <a:p>
            <a:r>
              <a:rPr kumimoji="1" lang="ja-JP" altLang="en-US" dirty="0"/>
              <a:t>単語の特徴量には今回は</a:t>
            </a:r>
            <a:r>
              <a:rPr kumimoji="1" lang="en-US" altLang="ja-JP" dirty="0"/>
              <a:t>3</a:t>
            </a:r>
            <a:r>
              <a:rPr kumimoji="1" lang="ja-JP" altLang="en-US" dirty="0"/>
              <a:t>次元で説明したが、実際には</a:t>
            </a:r>
            <a:r>
              <a:rPr kumimoji="1" lang="en-US" altLang="ja-JP" dirty="0"/>
              <a:t>100</a:t>
            </a:r>
            <a:r>
              <a:rPr kumimoji="1" lang="ja-JP" altLang="en-US" dirty="0"/>
              <a:t>次元とかもっと大きい行列を使うと思う</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18</a:t>
            </a:fld>
            <a:endParaRPr kumimoji="1" lang="ja-JP" altLang="en-US"/>
          </a:p>
        </p:txBody>
      </p:sp>
    </p:spTree>
    <p:extLst>
      <p:ext uri="{BB962C8B-B14F-4D97-AF65-F5344CB8AC3E}">
        <p14:creationId xmlns:p14="http://schemas.microsoft.com/office/powerpoint/2010/main" val="2415575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重回帰分析は１次式で入力を出力に変換している ディープラーニングは変換部分が行列である点で異なるが、データの特徴を引き出すべきというところに関しては同じと思う</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23</a:t>
            </a:fld>
            <a:endParaRPr kumimoji="1" lang="ja-JP" altLang="en-US"/>
          </a:p>
        </p:txBody>
      </p:sp>
    </p:spTree>
    <p:extLst>
      <p:ext uri="{BB962C8B-B14F-4D97-AF65-F5344CB8AC3E}">
        <p14:creationId xmlns:p14="http://schemas.microsoft.com/office/powerpoint/2010/main" val="3888545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詳しいことはデータの前処理を勉強するといいと思います データの数字の大きさ（オーダー？）をそろえた方がいいとかいう話もある</a:t>
            </a:r>
            <a:endParaRPr kumimoji="1" lang="en-US" altLang="ja-JP" dirty="0"/>
          </a:p>
          <a:p>
            <a:r>
              <a:rPr kumimoji="1" lang="ja-JP" altLang="en-US" dirty="0"/>
              <a:t>サイズに関しては身丈とか袖丈とか実寸値であれば問題はないと思う（大きさの関係性を正しく表した数値であれば）</a:t>
            </a:r>
          </a:p>
        </p:txBody>
      </p:sp>
      <p:sp>
        <p:nvSpPr>
          <p:cNvPr id="4" name="スライド番号プレースホルダー 3"/>
          <p:cNvSpPr>
            <a:spLocks noGrp="1"/>
          </p:cNvSpPr>
          <p:nvPr>
            <p:ph type="sldNum" sz="quarter" idx="5"/>
          </p:nvPr>
        </p:nvSpPr>
        <p:spPr/>
        <p:txBody>
          <a:bodyPr/>
          <a:lstStyle/>
          <a:p>
            <a:fld id="{86D72A34-0F1F-4CB6-BAD9-C1B230B0BC06}" type="slidenum">
              <a:rPr kumimoji="1" lang="ja-JP" altLang="en-US" smtClean="0"/>
              <a:t>25</a:t>
            </a:fld>
            <a:endParaRPr kumimoji="1" lang="ja-JP" altLang="en-US"/>
          </a:p>
        </p:txBody>
      </p:sp>
    </p:spTree>
    <p:extLst>
      <p:ext uri="{BB962C8B-B14F-4D97-AF65-F5344CB8AC3E}">
        <p14:creationId xmlns:p14="http://schemas.microsoft.com/office/powerpoint/2010/main" val="13194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0BE91D-AD5C-4DBE-A3B9-486D70FB555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1CE896-675C-49E5-B99B-A780D2C01B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E761BBD-1BE3-47F2-959B-2FB9DF1A146E}"/>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0272421B-E4AD-418C-8B18-8F9B830C92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BC87BE-E9F0-404F-8BE8-6D9D27A397E4}"/>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314655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CC1561-4714-4188-9FBB-54C298F7D85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760F9A1-DF6C-4A5C-925D-59E7C5D8082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335FC20-B26C-4C29-8226-C066D18FCAD2}"/>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2578E21B-26E4-4331-8C33-F62FD64DF3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48A2E9-7032-42CB-8B39-D0CD4E846C1A}"/>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223935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B885F26-9EB7-4603-BDBD-AA7603F6815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1AF6C87-D6FE-4DC3-8A37-9DF2B80E931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C4087B4-5E15-4892-AAB0-5877BC1EB92E}"/>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14D7FC11-2026-4898-B532-6B4649A037B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913204-EB88-4C52-A1B7-2D27C986315C}"/>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2289762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2CF619-971E-4478-865B-65D0528F18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095A760-045B-4684-A012-BF6CF74EDEC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C43EC1-5332-4593-A9FA-730E0E8F7280}"/>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33A12BE2-58B8-442A-8DF7-5018D944D7C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1E5D1C-62A0-4445-A31B-420C7926A847}"/>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109692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DB82D-1247-453F-A17C-3B730CC4693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AE8C47D-14E4-4E10-8125-4C8E9C2618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99BCBC5-E65F-4BE9-98FB-3D41A3A05CF2}"/>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9E48BC8B-907F-43F3-80BD-D1AAB7E3F95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8934F5-0230-44F1-8E45-354012506437}"/>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1101446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2E525-31BF-421E-8558-FA0A171FB62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EA5D13-81B7-4BEE-A30D-09E992E0C1A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9075F7E-3679-4E6A-A12C-FCF6DF24A36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B74F316B-B86E-4E6A-987D-8ECF15C52D06}"/>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FAE9A484-4289-49F7-9835-2D54C9FBC96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DDC9233-4DE3-4413-BE7D-86E0E6A710D4}"/>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1016313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31B812-740E-48E5-A80D-D2A5C88686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32DA0CC-EBB6-4260-B0D7-9FA18DFCB8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438D782-F749-4B53-8E3D-7F4647FE78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D5D1AF3-EA7B-4624-8028-06BDAB7F32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B4939CD-BF6A-4A5B-A71E-69BCF9283F5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208CAD4-E84B-45BC-92FA-A559178DF7C7}"/>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8" name="フッター プレースホルダー 7">
            <a:extLst>
              <a:ext uri="{FF2B5EF4-FFF2-40B4-BE49-F238E27FC236}">
                <a16:creationId xmlns:a16="http://schemas.microsoft.com/office/drawing/2014/main" id="{8197F631-6721-48C9-8955-CBFE9B7DF07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2B44CAA-F0E8-47F7-94AD-D191500313DB}"/>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2627560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265ADE-D272-497F-B49C-D0624D6A6B4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3DE672A-2923-4CF3-AF0F-346B6EBD4822}"/>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4" name="フッター プレースホルダー 3">
            <a:extLst>
              <a:ext uri="{FF2B5EF4-FFF2-40B4-BE49-F238E27FC236}">
                <a16:creationId xmlns:a16="http://schemas.microsoft.com/office/drawing/2014/main" id="{D93C3D64-5C87-449F-BF80-50E1E898443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047E94A-F9D7-404C-A398-9E3F6C85BB2B}"/>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248185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BCFAFD09-EE31-4F83-9561-2C54E0E42502}"/>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3" name="フッター プレースホルダー 2">
            <a:extLst>
              <a:ext uri="{FF2B5EF4-FFF2-40B4-BE49-F238E27FC236}">
                <a16:creationId xmlns:a16="http://schemas.microsoft.com/office/drawing/2014/main" id="{B5DA682B-0F2F-4DCB-A208-DBB58AAEA9E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DA249E9-A84C-4455-AC1A-1610A3A75CA5}"/>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1377385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49EE98-318E-41C0-AF51-E58171B022E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4B05103-237D-4511-9111-B4AD9E326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AA8E4B5-4637-43EA-8156-C8C07E0F08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1DDA26F-7DB1-49B3-8444-6E0ACFBB6ACB}"/>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6F26F353-951E-48B0-98FC-A461351E06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ACD61AA-E29F-418F-9B61-3011ACF770A1}"/>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76278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6FA83B-3B4C-4998-91AF-6A6D1A6010E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5844FDC-D686-47A2-8010-44CCC3565A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B216835-B478-4FDA-B495-E22679C6A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F8DDA8B-7412-4685-9A08-267A15DE6745}"/>
              </a:ext>
            </a:extLst>
          </p:cNvPr>
          <p:cNvSpPr>
            <a:spLocks noGrp="1"/>
          </p:cNvSpPr>
          <p:nvPr>
            <p:ph type="dt" sz="half" idx="10"/>
          </p:nvPr>
        </p:nvSpPr>
        <p:spPr/>
        <p:txBody>
          <a:bodyPr/>
          <a:lstStyle/>
          <a:p>
            <a:fld id="{76108178-E6DB-4C32-A807-AD3F9026A0E8}" type="datetimeFigureOut">
              <a:rPr kumimoji="1" lang="ja-JP" altLang="en-US" smtClean="0"/>
              <a:t>2021/10/26</a:t>
            </a:fld>
            <a:endParaRPr kumimoji="1" lang="ja-JP" altLang="en-US"/>
          </a:p>
        </p:txBody>
      </p:sp>
      <p:sp>
        <p:nvSpPr>
          <p:cNvPr id="6" name="フッター プレースホルダー 5">
            <a:extLst>
              <a:ext uri="{FF2B5EF4-FFF2-40B4-BE49-F238E27FC236}">
                <a16:creationId xmlns:a16="http://schemas.microsoft.com/office/drawing/2014/main" id="{39360813-B67D-4097-8C54-E7AC963BEB7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9102F5-F621-4389-84AD-520320E9816E}"/>
              </a:ext>
            </a:extLst>
          </p:cNvPr>
          <p:cNvSpPr>
            <a:spLocks noGrp="1"/>
          </p:cNvSpPr>
          <p:nvPr>
            <p:ph type="sldNum" sz="quarter" idx="12"/>
          </p:nvPr>
        </p:nvSpPr>
        <p:spPr/>
        <p:txBody>
          <a:body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261887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7A0EE4D-0F46-4EC2-A23B-0A982C7BC3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AAC0C3-7750-4EE0-84FF-136C95B77C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EE6C38-FD72-456C-B10C-463FE8743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108178-E6DB-4C32-A807-AD3F9026A0E8}" type="datetimeFigureOut">
              <a:rPr kumimoji="1" lang="ja-JP" altLang="en-US" smtClean="0"/>
              <a:t>2021/10/26</a:t>
            </a:fld>
            <a:endParaRPr kumimoji="1" lang="ja-JP" altLang="en-US"/>
          </a:p>
        </p:txBody>
      </p:sp>
      <p:sp>
        <p:nvSpPr>
          <p:cNvPr id="5" name="フッター プレースホルダー 4">
            <a:extLst>
              <a:ext uri="{FF2B5EF4-FFF2-40B4-BE49-F238E27FC236}">
                <a16:creationId xmlns:a16="http://schemas.microsoft.com/office/drawing/2014/main" id="{2FA27F2E-C1F8-42D9-A45B-15C113E02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E32E5709-601A-4076-B7E9-6EFBD783F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603AA-E9BD-4D78-858E-91867EBF78F3}" type="slidenum">
              <a:rPr kumimoji="1" lang="ja-JP" altLang="en-US" smtClean="0"/>
              <a:t>‹#›</a:t>
            </a:fld>
            <a:endParaRPr kumimoji="1" lang="ja-JP" altLang="en-US"/>
          </a:p>
        </p:txBody>
      </p:sp>
    </p:spTree>
    <p:extLst>
      <p:ext uri="{BB962C8B-B14F-4D97-AF65-F5344CB8AC3E}">
        <p14:creationId xmlns:p14="http://schemas.microsoft.com/office/powerpoint/2010/main" val="784321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0.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mazon.co.jp/%E3%82%BC%E3%83%AD%E3%81%8B%E3%82%89%E4%BD%9C%E3%82%8BDeep-Learning-%E2%80%95%E8%87%AA%E7%84%B6%E8%A8%80%E8%AA%9E%E5%87%A6%E7%90%86%E7%B7%A8-%E6%96%8E%E8%97%A4-%E5%BA%B7%E6%AF%85/dp/4873118360/ref=sr_1_2?adgrpid=103020866343&amp;dchild=1&amp;gclid=CjwKCAjw49qKBhAoEiwAHQVToy7dDHUusASxbpus4GPMhe5ku4AAaYScwbkwabkByRV87J5eg56P_xoC94gQAvD_BwE&amp;hvadid=448651961923&amp;hvdev=c&amp;hvlocphy=1009333&amp;hvnetw=g&amp;hvqmt=e&amp;hvrand=18093299138323916957&amp;hvtargid=kwd-335457286238&amp;hydadcr=27294_11561544&amp;jp-ad-ap=0&amp;keywords=%E3%82%BC%E3%83%AD%E3%81%8B%E3%82%89%E4%BD%9C%E3%82%8Bdeep+learning&amp;qid=1633112019&amp;sr=8-2" TargetMode="External"/><Relationship Id="rId2" Type="http://schemas.openxmlformats.org/officeDocument/2006/relationships/hyperlink" Target="https://www.ailab.ics.keio.ac.jp/b4_induction_training/docs/nlp/dl_fromscratch2_nlp.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ビデオ 4">
            <a:extLst>
              <a:ext uri="{FF2B5EF4-FFF2-40B4-BE49-F238E27FC236}">
                <a16:creationId xmlns:a16="http://schemas.microsoft.com/office/drawing/2014/main" id="{4B4659DA-4483-4A8D-AF82-6EC40133F2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CED247F-E09A-4719-9D6D-A28BCA43DAE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altLang="ja-JP" sz="5200" b="1" dirty="0">
                <a:solidFill>
                  <a:srgbClr val="FFFFFF"/>
                </a:solidFill>
                <a:latin typeface="Noto Sans JP" panose="020B0500000000000000" pitchFamily="34" charset="-128"/>
                <a:ea typeface="Noto Sans JP" panose="020B0500000000000000" pitchFamily="34" charset="-128"/>
              </a:rPr>
              <a:t>word2vec</a:t>
            </a:r>
            <a:endParaRPr kumimoji="1" lang="ja-JP" altLang="en-US" sz="5200" b="1" dirty="0">
              <a:solidFill>
                <a:srgbClr val="FFFFFF"/>
              </a:solidFill>
              <a:latin typeface="Noto Sans JP" panose="020B0500000000000000" pitchFamily="34" charset="-128"/>
              <a:ea typeface="Noto Sans JP" panose="020B0500000000000000" pitchFamily="34" charset="-128"/>
            </a:endParaRPr>
          </a:p>
        </p:txBody>
      </p:sp>
      <p:sp>
        <p:nvSpPr>
          <p:cNvPr id="3" name="字幕 2">
            <a:extLst>
              <a:ext uri="{FF2B5EF4-FFF2-40B4-BE49-F238E27FC236}">
                <a16:creationId xmlns:a16="http://schemas.microsoft.com/office/drawing/2014/main" id="{D32EFC85-FAF6-400A-BF79-A6BB781DE2B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kumimoji="1" lang="en-US" altLang="ja-JP" dirty="0">
                <a:solidFill>
                  <a:srgbClr val="FFFFFF"/>
                </a:solidFill>
              </a:rPr>
              <a:t>2021/10/02 and @OSK dl-</a:t>
            </a:r>
            <a:r>
              <a:rPr kumimoji="1" lang="ja-JP" altLang="en-US" dirty="0">
                <a:solidFill>
                  <a:srgbClr val="FFFFFF"/>
                </a:solidFill>
              </a:rPr>
              <a:t>論文読み会</a:t>
            </a:r>
          </a:p>
        </p:txBody>
      </p:sp>
    </p:spTree>
    <p:extLst>
      <p:ext uri="{BB962C8B-B14F-4D97-AF65-F5344CB8AC3E}">
        <p14:creationId xmlns:p14="http://schemas.microsoft.com/office/powerpoint/2010/main" val="124732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0857C-0527-4F11-A3BD-D9CFC5C2BBCC}"/>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CBOW</a:t>
            </a:r>
            <a:r>
              <a:rPr kumimoji="1" lang="ja-JP" altLang="en-US" b="1" dirty="0">
                <a:latin typeface="Noto Sans JP" panose="020B0500000000000000" pitchFamily="34" charset="-128"/>
                <a:ea typeface="Noto Sans JP" panose="020B0500000000000000" pitchFamily="34" charset="-128"/>
              </a:rPr>
              <a:t>モデル概要図</a:t>
            </a:r>
          </a:p>
        </p:txBody>
      </p:sp>
      <p:pic>
        <p:nvPicPr>
          <p:cNvPr id="1026" name="Picture 2" descr="単語と図で理解する自然言語処理（word2vec, RNN, LSTM）前編 - ギークなエンジニアを目指す男">
            <a:extLst>
              <a:ext uri="{FF2B5EF4-FFF2-40B4-BE49-F238E27FC236}">
                <a16:creationId xmlns:a16="http://schemas.microsoft.com/office/drawing/2014/main" id="{7ECDF976-B29C-4B47-9D35-1D5DA7437E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890" y="1345915"/>
            <a:ext cx="7894219" cy="528994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D5C7C6D-EC07-44E4-92CA-C5466E1AD659}"/>
              </a:ext>
            </a:extLst>
          </p:cNvPr>
          <p:cNvSpPr txBox="1"/>
          <p:nvPr/>
        </p:nvSpPr>
        <p:spPr>
          <a:xfrm>
            <a:off x="5524500" y="5784989"/>
            <a:ext cx="6406901" cy="707886"/>
          </a:xfrm>
          <a:prstGeom prst="rect">
            <a:avLst/>
          </a:prstGeom>
          <a:noFill/>
        </p:spPr>
        <p:txBody>
          <a:bodyPr wrap="square" rtlCol="0">
            <a:spAutoFit/>
          </a:bodyPr>
          <a:lstStyle/>
          <a:p>
            <a:r>
              <a:rPr kumimoji="1" lang="ja-JP" altLang="en-US" sz="2000" dirty="0"/>
              <a:t>「</a:t>
            </a:r>
            <a:r>
              <a:rPr kumimoji="1" lang="en-US" altLang="ja-JP" sz="2000" dirty="0"/>
              <a:t>you</a:t>
            </a:r>
            <a:r>
              <a:rPr kumimoji="1" lang="ja-JP" altLang="en-US" sz="2000" dirty="0"/>
              <a:t>」「</a:t>
            </a:r>
            <a:r>
              <a:rPr kumimoji="1" lang="en-US" altLang="ja-JP" sz="2000" dirty="0"/>
              <a:t>goodbye</a:t>
            </a:r>
            <a:r>
              <a:rPr kumimoji="1" lang="ja-JP" altLang="en-US" sz="2000" dirty="0"/>
              <a:t>」</a:t>
            </a:r>
            <a:r>
              <a:rPr lang="ja-JP" altLang="en-US" sz="2000" dirty="0"/>
              <a:t>がコンテキストとして入力され、</a:t>
            </a:r>
            <a:r>
              <a:rPr kumimoji="1" lang="ja-JP" altLang="en-US" sz="2000" dirty="0"/>
              <a:t>「</a:t>
            </a:r>
            <a:r>
              <a:rPr kumimoji="1" lang="en-US" altLang="ja-JP" sz="2000" dirty="0"/>
              <a:t>say</a:t>
            </a:r>
            <a:r>
              <a:rPr kumimoji="1" lang="ja-JP" altLang="en-US" sz="2000" dirty="0"/>
              <a:t>」が予測されていることを確認してください</a:t>
            </a:r>
          </a:p>
        </p:txBody>
      </p:sp>
    </p:spTree>
    <p:extLst>
      <p:ext uri="{BB962C8B-B14F-4D97-AF65-F5344CB8AC3E}">
        <p14:creationId xmlns:p14="http://schemas.microsoft.com/office/powerpoint/2010/main" val="427210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4F1393-B876-4AD0-90DF-E61686B39130}"/>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CBOW</a:t>
            </a:r>
            <a:r>
              <a:rPr kumimoji="1" lang="ja-JP" altLang="en-US" b="1" dirty="0">
                <a:latin typeface="Noto Sans JP" panose="020B0500000000000000" pitchFamily="34" charset="-128"/>
                <a:ea typeface="Noto Sans JP" panose="020B0500000000000000" pitchFamily="34" charset="-128"/>
              </a:rPr>
              <a:t>モデルの気持ち解説</a:t>
            </a:r>
          </a:p>
        </p:txBody>
      </p:sp>
      <p:sp>
        <p:nvSpPr>
          <p:cNvPr id="3" name="コンテンツ プレースホルダー 2">
            <a:extLst>
              <a:ext uri="{FF2B5EF4-FFF2-40B4-BE49-F238E27FC236}">
                <a16:creationId xmlns:a16="http://schemas.microsoft.com/office/drawing/2014/main" id="{D894AD19-069A-4BA1-AB2B-E9FE5DEB7479}"/>
              </a:ext>
            </a:extLst>
          </p:cNvPr>
          <p:cNvSpPr>
            <a:spLocks noGrp="1"/>
          </p:cNvSpPr>
          <p:nvPr>
            <p:ph idx="1"/>
          </p:nvPr>
        </p:nvSpPr>
        <p:spPr>
          <a:xfrm>
            <a:off x="838200" y="1825625"/>
            <a:ext cx="10802420" cy="4351338"/>
          </a:xfrm>
        </p:spPr>
        <p:txBody>
          <a:bodyPr/>
          <a:lstStyle/>
          <a:p>
            <a:r>
              <a:rPr kumimoji="1" lang="en-US" altLang="ja-JP" dirty="0"/>
              <a:t>1</a:t>
            </a:r>
            <a:r>
              <a:rPr kumimoji="1" lang="ja-JP" altLang="en-US" dirty="0"/>
              <a:t>層目は</a:t>
            </a:r>
            <a:r>
              <a:rPr kumimoji="1" lang="ja-JP" altLang="en-US" b="1" dirty="0"/>
              <a:t>単語変換</a:t>
            </a:r>
            <a:r>
              <a:rPr kumimoji="1" lang="ja-JP" altLang="en-US" dirty="0"/>
              <a:t>の役割</a:t>
            </a:r>
            <a:endParaRPr lang="en-US" altLang="ja-JP" dirty="0"/>
          </a:p>
          <a:p>
            <a:pPr lvl="1">
              <a:buFont typeface="Wingdings" panose="05000000000000000000" pitchFamily="2" charset="2"/>
              <a:buChar char="Ø"/>
            </a:pPr>
            <a:r>
              <a:rPr lang="en-US" altLang="ja-JP" dirty="0"/>
              <a:t>CBOW</a:t>
            </a:r>
            <a:r>
              <a:rPr lang="ja-JP" altLang="en-US" dirty="0"/>
              <a:t>モデルは周囲の単語から中央の単語を予測するモデル</a:t>
            </a:r>
            <a:endParaRPr lang="en-US" altLang="ja-JP" dirty="0"/>
          </a:p>
          <a:p>
            <a:pPr lvl="1">
              <a:buFont typeface="Wingdings" panose="05000000000000000000" pitchFamily="2" charset="2"/>
              <a:buChar char="Ø"/>
            </a:pPr>
            <a:r>
              <a:rPr lang="ja-JP" altLang="en-US" dirty="0"/>
              <a:t>予測には</a:t>
            </a:r>
            <a:r>
              <a:rPr lang="en-US" altLang="ja-JP" dirty="0"/>
              <a:t>one-hot</a:t>
            </a:r>
            <a:r>
              <a:rPr lang="ja-JP" altLang="en-US" dirty="0"/>
              <a:t>ベクトルだけだと情報が少なすぎる</a:t>
            </a:r>
            <a:endParaRPr lang="en-US" altLang="ja-JP" dirty="0"/>
          </a:p>
          <a:p>
            <a:pPr lvl="1">
              <a:buFont typeface="Wingdings" panose="05000000000000000000" pitchFamily="2" charset="2"/>
              <a:buChar char="Ø"/>
            </a:pPr>
            <a:r>
              <a:rPr lang="ja-JP" altLang="en-US" b="1" dirty="0"/>
              <a:t>予測担当の</a:t>
            </a:r>
            <a:r>
              <a:rPr lang="en-US" altLang="ja-JP" b="1" dirty="0"/>
              <a:t>2</a:t>
            </a:r>
            <a:r>
              <a:rPr lang="ja-JP" altLang="en-US" b="1" dirty="0"/>
              <a:t>層目のために、</a:t>
            </a:r>
            <a:r>
              <a:rPr lang="en-US" altLang="ja-JP" b="1" dirty="0"/>
              <a:t>one-hot</a:t>
            </a:r>
            <a:r>
              <a:rPr lang="ja-JP" altLang="en-US" b="1" dirty="0"/>
              <a:t>ベクトルを何かしらに変換する役割</a:t>
            </a:r>
            <a:endParaRPr lang="en-US" altLang="ja-JP" b="1" dirty="0"/>
          </a:p>
          <a:p>
            <a:endParaRPr kumimoji="1" lang="en-US" altLang="ja-JP" dirty="0"/>
          </a:p>
          <a:p>
            <a:r>
              <a:rPr lang="en-US" altLang="ja-JP" dirty="0"/>
              <a:t>2</a:t>
            </a:r>
            <a:r>
              <a:rPr lang="ja-JP" altLang="en-US" dirty="0"/>
              <a:t>層目</a:t>
            </a:r>
            <a:r>
              <a:rPr lang="en-US" altLang="ja-JP" sz="2400" dirty="0"/>
              <a:t>(+</a:t>
            </a:r>
            <a:r>
              <a:rPr lang="en-US" altLang="ja-JP" sz="2400" dirty="0" err="1"/>
              <a:t>Softmax</a:t>
            </a:r>
            <a:r>
              <a:rPr lang="en-US" altLang="ja-JP" sz="2400" dirty="0"/>
              <a:t>)</a:t>
            </a:r>
            <a:r>
              <a:rPr lang="ja-JP" altLang="en-US" dirty="0"/>
              <a:t>は</a:t>
            </a:r>
            <a:r>
              <a:rPr lang="ja-JP" altLang="en-US" b="1" dirty="0"/>
              <a:t>予測</a:t>
            </a:r>
            <a:r>
              <a:rPr lang="ja-JP" altLang="en-US" dirty="0"/>
              <a:t>の役割</a:t>
            </a:r>
            <a:endParaRPr lang="en-US" altLang="ja-JP" dirty="0"/>
          </a:p>
          <a:p>
            <a:pPr lvl="1">
              <a:buFont typeface="Wingdings" panose="05000000000000000000" pitchFamily="2" charset="2"/>
              <a:buChar char="Ø"/>
            </a:pPr>
            <a:r>
              <a:rPr lang="en-US" altLang="ja-JP" dirty="0"/>
              <a:t>1</a:t>
            </a:r>
            <a:r>
              <a:rPr lang="ja-JP" altLang="en-US" dirty="0"/>
              <a:t>層目が出力した「前の単語を変換したもの」と「後ろの単語を変換したもの」を入力とする</a:t>
            </a:r>
            <a:endParaRPr lang="en-US" altLang="ja-JP" dirty="0"/>
          </a:p>
          <a:p>
            <a:pPr lvl="1">
              <a:buFont typeface="Wingdings" panose="05000000000000000000" pitchFamily="2" charset="2"/>
              <a:buChar char="Ø"/>
            </a:pPr>
            <a:r>
              <a:rPr lang="ja-JP" altLang="en-US" dirty="0"/>
              <a:t>中央の単語を予測し、全単語に対して「中央の単語である確率」を算出する</a:t>
            </a:r>
            <a:endParaRPr lang="en-US" altLang="ja-JP" dirty="0"/>
          </a:p>
          <a:p>
            <a:pPr lvl="1">
              <a:buFont typeface="Wingdings" panose="05000000000000000000" pitchFamily="2" charset="2"/>
              <a:buChar char="Ø"/>
            </a:pPr>
            <a:endParaRPr lang="en-US" altLang="ja-JP" dirty="0"/>
          </a:p>
          <a:p>
            <a:endParaRPr kumimoji="1" lang="ja-JP" altLang="en-US" dirty="0"/>
          </a:p>
        </p:txBody>
      </p:sp>
    </p:spTree>
    <p:extLst>
      <p:ext uri="{BB962C8B-B14F-4D97-AF65-F5344CB8AC3E}">
        <p14:creationId xmlns:p14="http://schemas.microsoft.com/office/powerpoint/2010/main" val="1251607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0857C-0527-4F11-A3BD-D9CFC5C2BBCC}"/>
              </a:ext>
            </a:extLst>
          </p:cNvPr>
          <p:cNvSpPr>
            <a:spLocks noGrp="1"/>
          </p:cNvSpPr>
          <p:nvPr>
            <p:ph type="title"/>
          </p:nvPr>
        </p:nvSpPr>
        <p:spPr/>
        <p:txBody>
          <a:bodyPr/>
          <a:lstStyle/>
          <a:p>
            <a:pPr algn="ctr"/>
            <a:r>
              <a:rPr kumimoji="1" lang="ja-JP" altLang="en-US" b="1" dirty="0">
                <a:latin typeface="Noto Sans JP" panose="020B0500000000000000" pitchFamily="34" charset="-128"/>
                <a:ea typeface="Noto Sans JP" panose="020B0500000000000000" pitchFamily="34" charset="-128"/>
              </a:rPr>
              <a:t>モデル概要図</a:t>
            </a:r>
          </a:p>
        </p:txBody>
      </p:sp>
      <p:pic>
        <p:nvPicPr>
          <p:cNvPr id="1026" name="Picture 2" descr="単語と図で理解する自然言語処理（word2vec, RNN, LSTM）前編 - ギークなエンジニアを目指す男">
            <a:extLst>
              <a:ext uri="{FF2B5EF4-FFF2-40B4-BE49-F238E27FC236}">
                <a16:creationId xmlns:a16="http://schemas.microsoft.com/office/drawing/2014/main" id="{7ECDF976-B29C-4B47-9D35-1D5DA7437ECC}"/>
              </a:ext>
            </a:extLst>
          </p:cNvPr>
          <p:cNvPicPr>
            <a:picLocks noGrp="1" noChangeAspect="1" noChangeArrowheads="1"/>
          </p:cNvPicPr>
          <p:nvPr>
            <p:ph idx="1"/>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2148890" y="1345915"/>
            <a:ext cx="7894219" cy="5289941"/>
          </a:xfrm>
          <a:prstGeom prst="rect">
            <a:avLst/>
          </a:prstGeom>
          <a:noFill/>
          <a:extLst>
            <a:ext uri="{909E8E84-426E-40DD-AFC4-6F175D3DCCD1}">
              <a14:hiddenFill xmlns:a14="http://schemas.microsoft.com/office/drawing/2010/main">
                <a:solidFill>
                  <a:srgbClr val="FFFFFF"/>
                </a:solidFill>
              </a14:hiddenFill>
            </a:ext>
          </a:extLst>
        </p:spPr>
      </p:pic>
      <p:sp>
        <p:nvSpPr>
          <p:cNvPr id="28" name="正方形/長方形 27">
            <a:extLst>
              <a:ext uri="{FF2B5EF4-FFF2-40B4-BE49-F238E27FC236}">
                <a16:creationId xmlns:a16="http://schemas.microsoft.com/office/drawing/2014/main" id="{0C68496F-FC9F-45B4-9515-F2FAF5620E4F}"/>
              </a:ext>
            </a:extLst>
          </p:cNvPr>
          <p:cNvSpPr/>
          <p:nvPr/>
        </p:nvSpPr>
        <p:spPr>
          <a:xfrm>
            <a:off x="2054831" y="1447800"/>
            <a:ext cx="3279169" cy="51880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C44F2B49-FE5F-46FF-937C-212AC9CBF384}"/>
              </a:ext>
            </a:extLst>
          </p:cNvPr>
          <p:cNvSpPr txBox="1"/>
          <p:nvPr/>
        </p:nvSpPr>
        <p:spPr>
          <a:xfrm>
            <a:off x="5803280" y="5189306"/>
            <a:ext cx="5010151" cy="1446550"/>
          </a:xfrm>
          <a:prstGeom prst="rect">
            <a:avLst/>
          </a:prstGeom>
          <a:solidFill>
            <a:schemeClr val="bg1">
              <a:alpha val="70000"/>
            </a:schemeClr>
          </a:solidFill>
        </p:spPr>
        <p:txBody>
          <a:bodyPr wrap="square" rtlCol="0">
            <a:spAutoFit/>
          </a:bodyPr>
          <a:lstStyle/>
          <a:p>
            <a:r>
              <a:rPr lang="ja-JP" altLang="en-US" sz="2000" b="1" dirty="0"/>
              <a:t>この部分（</a:t>
            </a:r>
            <a:r>
              <a:rPr lang="en-US" altLang="ja-JP" sz="2000" b="1" dirty="0"/>
              <a:t>1</a:t>
            </a:r>
            <a:r>
              <a:rPr lang="ja-JP" altLang="en-US" sz="2000" b="1" dirty="0"/>
              <a:t>層目）を解説します</a:t>
            </a:r>
            <a:endParaRPr lang="en-US" altLang="ja-JP" sz="2000" b="1" dirty="0"/>
          </a:p>
          <a:p>
            <a:r>
              <a:rPr lang="ja-JP" altLang="en-US" sz="2000" b="1" dirty="0"/>
              <a:t>（</a:t>
            </a:r>
            <a:r>
              <a:rPr lang="en-US" altLang="ja-JP" sz="2000" b="1" dirty="0"/>
              <a:t>1 x 7</a:t>
            </a:r>
            <a:r>
              <a:rPr lang="ja-JP" altLang="en-US" sz="2000" b="1" dirty="0"/>
              <a:t>）</a:t>
            </a:r>
            <a:r>
              <a:rPr lang="en-US" altLang="ja-JP" sz="2000" b="1" dirty="0"/>
              <a:t>×</a:t>
            </a:r>
            <a:r>
              <a:rPr lang="ja-JP" altLang="en-US" sz="2000" b="1" dirty="0"/>
              <a:t>（</a:t>
            </a:r>
            <a:r>
              <a:rPr lang="en-US" altLang="ja-JP" sz="2000" b="1" dirty="0"/>
              <a:t>7 x 3</a:t>
            </a:r>
            <a:r>
              <a:rPr lang="ja-JP" altLang="en-US" sz="2000" b="1" dirty="0"/>
              <a:t>）＝（</a:t>
            </a:r>
            <a:r>
              <a:rPr lang="en-US" altLang="ja-JP" sz="2000" b="1" dirty="0"/>
              <a:t>1 x 3</a:t>
            </a:r>
            <a:r>
              <a:rPr lang="ja-JP" altLang="en-US" sz="2000" b="1" dirty="0"/>
              <a:t>）</a:t>
            </a:r>
            <a:endParaRPr lang="en-US" altLang="ja-JP" sz="2000" b="1" dirty="0"/>
          </a:p>
          <a:p>
            <a:r>
              <a:rPr kumimoji="1" lang="ja-JP" altLang="en-US" sz="2000" b="1" dirty="0"/>
              <a:t>となっていることを確認してください</a:t>
            </a:r>
            <a:endParaRPr kumimoji="1" lang="en-US" altLang="ja-JP" sz="2000" b="1" dirty="0"/>
          </a:p>
          <a:p>
            <a:r>
              <a:rPr lang="en-US" altLang="ja-JP" sz="1400" dirty="0"/>
              <a:t>※</a:t>
            </a:r>
            <a:r>
              <a:rPr lang="ja-JP" altLang="en-US" sz="1400" dirty="0"/>
              <a:t>実際には（</a:t>
            </a:r>
            <a:r>
              <a:rPr lang="en-US" altLang="ja-JP" sz="1400" dirty="0"/>
              <a:t>1 x 3</a:t>
            </a:r>
            <a:r>
              <a:rPr lang="ja-JP" altLang="en-US" sz="1400" dirty="0"/>
              <a:t>）が</a:t>
            </a:r>
            <a:r>
              <a:rPr lang="en-US" altLang="ja-JP" sz="1400" dirty="0"/>
              <a:t>2</a:t>
            </a:r>
            <a:r>
              <a:rPr lang="ja-JP" altLang="en-US" sz="1400" dirty="0"/>
              <a:t>つ出てきて、その</a:t>
            </a:r>
            <a:r>
              <a:rPr lang="en-US" altLang="ja-JP" sz="1400" dirty="0"/>
              <a:t>2</a:t>
            </a:r>
            <a:r>
              <a:rPr lang="ja-JP" altLang="en-US" sz="1400" dirty="0"/>
              <a:t>つを平均化している</a:t>
            </a:r>
            <a:endParaRPr kumimoji="1" lang="ja-JP" altLang="en-US" sz="1400" dirty="0"/>
          </a:p>
        </p:txBody>
      </p:sp>
    </p:spTree>
    <p:extLst>
      <p:ext uri="{BB962C8B-B14F-4D97-AF65-F5344CB8AC3E}">
        <p14:creationId xmlns:p14="http://schemas.microsoft.com/office/powerpoint/2010/main" val="3403398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0DE2-CB50-4828-B31D-6603E4D7B852}"/>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1</a:t>
            </a:r>
            <a:r>
              <a:rPr kumimoji="1" lang="ja-JP" altLang="en-US" b="1" dirty="0">
                <a:latin typeface="Noto Sans JP" panose="020B0500000000000000" pitchFamily="34" charset="-128"/>
                <a:ea typeface="Noto Sans JP" panose="020B0500000000000000" pitchFamily="34" charset="-128"/>
              </a:rPr>
              <a:t>層目の解説</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D5FAB99-315B-40BB-B25C-7139CFF177C5}"/>
                  </a:ext>
                </a:extLst>
              </p:cNvPr>
              <p:cNvSpPr txBox="1"/>
              <p:nvPr/>
            </p:nvSpPr>
            <p:spPr>
              <a:xfrm>
                <a:off x="2291137" y="1684772"/>
                <a:ext cx="2681556" cy="2857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3"/>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2</m:t>
                                </m:r>
                              </m:e>
                              <m:e>
                                <m:r>
                                  <a:rPr kumimoji="1" lang="en-US" altLang="ja-JP" sz="2800" b="0" i="1" smtClean="0">
                                    <a:latin typeface="Cambria Math" panose="02040503050406030204" pitchFamily="18" charset="0"/>
                                  </a:rPr>
                                  <m:t>3</m:t>
                                </m:r>
                              </m:e>
                            </m:mr>
                            <m:mr>
                              <m:e>
                                <m:r>
                                  <a:rPr kumimoji="1" lang="en-US" altLang="ja-JP" sz="2800" b="0" i="1" smtClean="0">
                                    <a:latin typeface="Cambria Math" panose="02040503050406030204" pitchFamily="18" charset="0"/>
                                  </a:rPr>
                                  <m:t>4</m:t>
                                </m:r>
                              </m:e>
                              <m:e>
                                <m:r>
                                  <a:rPr kumimoji="1" lang="en-US" altLang="ja-JP" sz="2800" b="0" i="1" smtClean="0">
                                    <a:latin typeface="Cambria Math" panose="02040503050406030204" pitchFamily="18" charset="0"/>
                                  </a:rPr>
                                  <m:t>5</m:t>
                                </m:r>
                              </m:e>
                              <m:e>
                                <m:r>
                                  <a:rPr kumimoji="1" lang="en-US" altLang="ja-JP" sz="2800" b="0" i="1" smtClean="0">
                                    <a:latin typeface="Cambria Math" panose="02040503050406030204" pitchFamily="18" charset="0"/>
                                  </a:rPr>
                                  <m:t>6</m:t>
                                </m:r>
                              </m:e>
                            </m:mr>
                            <m:mr>
                              <m:e>
                                <m:r>
                                  <a:rPr kumimoji="1" lang="en-US" altLang="ja-JP" sz="2800" b="0" i="1" smtClean="0">
                                    <a:latin typeface="Cambria Math" panose="02040503050406030204" pitchFamily="18" charset="0"/>
                                  </a:rPr>
                                  <m:t>7</m:t>
                                </m:r>
                              </m:e>
                              <m:e>
                                <m:r>
                                  <a:rPr kumimoji="1" lang="en-US" altLang="ja-JP" sz="2800" b="0" i="1" smtClean="0">
                                    <a:latin typeface="Cambria Math" panose="02040503050406030204" pitchFamily="18" charset="0"/>
                                  </a:rPr>
                                  <m:t>8</m:t>
                                </m:r>
                              </m:e>
                              <m:e>
                                <m:r>
                                  <a:rPr kumimoji="1" lang="en-US" altLang="ja-JP" sz="2800" b="0" i="1" smtClean="0">
                                    <a:latin typeface="Cambria Math" panose="02040503050406030204" pitchFamily="18" charset="0"/>
                                  </a:rPr>
                                  <m:t>9</m:t>
                                </m:r>
                              </m:e>
                            </m:mr>
                            <m:mr>
                              <m:e>
                                <m:r>
                                  <a:rPr kumimoji="1" lang="en-US" altLang="ja-JP" sz="2800" b="0" i="1" smtClean="0">
                                    <a:latin typeface="Cambria Math" panose="02040503050406030204" pitchFamily="18" charset="0"/>
                                  </a:rPr>
                                  <m:t>10</m:t>
                                </m:r>
                              </m:e>
                              <m:e>
                                <m:r>
                                  <a:rPr kumimoji="1" lang="en-US" altLang="ja-JP" sz="2800" b="0" i="1" smtClean="0">
                                    <a:latin typeface="Cambria Math" panose="02040503050406030204" pitchFamily="18" charset="0"/>
                                  </a:rPr>
                                  <m:t>11</m:t>
                                </m:r>
                              </m:e>
                              <m:e>
                                <m:r>
                                  <a:rPr kumimoji="1" lang="en-US" altLang="ja-JP" sz="2800" b="0" i="1" smtClean="0">
                                    <a:latin typeface="Cambria Math" panose="02040503050406030204" pitchFamily="18" charset="0"/>
                                  </a:rPr>
                                  <m:t>12</m:t>
                                </m:r>
                              </m:e>
                            </m:mr>
                            <m:mr>
                              <m:e>
                                <m:r>
                                  <a:rPr kumimoji="1" lang="en-US" altLang="ja-JP" sz="2800" b="0" i="1" smtClean="0">
                                    <a:latin typeface="Cambria Math" panose="02040503050406030204" pitchFamily="18" charset="0"/>
                                  </a:rPr>
                                  <m:t>13</m:t>
                                </m:r>
                              </m:e>
                              <m:e>
                                <m:r>
                                  <a:rPr kumimoji="1" lang="en-US" altLang="ja-JP" sz="2800" b="0" i="1" smtClean="0">
                                    <a:latin typeface="Cambria Math" panose="02040503050406030204" pitchFamily="18" charset="0"/>
                                  </a:rPr>
                                  <m:t>14</m:t>
                                </m:r>
                              </m:e>
                              <m:e>
                                <m:r>
                                  <a:rPr kumimoji="1" lang="en-US" altLang="ja-JP" sz="2800" b="0" i="1" smtClean="0">
                                    <a:latin typeface="Cambria Math" panose="02040503050406030204" pitchFamily="18" charset="0"/>
                                  </a:rPr>
                                  <m:t>15</m:t>
                                </m:r>
                              </m:e>
                            </m:mr>
                            <m:mr>
                              <m:e>
                                <m:r>
                                  <a:rPr kumimoji="1" lang="en-US" altLang="ja-JP" sz="2800" b="0" i="1" smtClean="0">
                                    <a:latin typeface="Cambria Math" panose="02040503050406030204" pitchFamily="18" charset="0"/>
                                  </a:rPr>
                                  <m:t>16</m:t>
                                </m:r>
                              </m:e>
                              <m:e>
                                <m:r>
                                  <a:rPr kumimoji="1" lang="en-US" altLang="ja-JP" sz="2800" b="0" i="1" smtClean="0">
                                    <a:latin typeface="Cambria Math" panose="02040503050406030204" pitchFamily="18" charset="0"/>
                                  </a:rPr>
                                  <m:t>17</m:t>
                                </m:r>
                              </m:e>
                              <m:e>
                                <m:r>
                                  <a:rPr kumimoji="1" lang="en-US" altLang="ja-JP" sz="2800" b="0" i="1" smtClean="0">
                                    <a:latin typeface="Cambria Math" panose="02040503050406030204" pitchFamily="18" charset="0"/>
                                  </a:rPr>
                                  <m:t>18</m:t>
                                </m:r>
                              </m:e>
                            </m:mr>
                            <m:mr>
                              <m:e>
                                <m:r>
                                  <a:rPr kumimoji="1" lang="en-US" altLang="ja-JP" sz="2800" b="0" i="1" smtClean="0">
                                    <a:latin typeface="Cambria Math" panose="02040503050406030204" pitchFamily="18" charset="0"/>
                                  </a:rPr>
                                  <m:t>19</m:t>
                                </m:r>
                              </m:e>
                              <m:e>
                                <m:r>
                                  <a:rPr kumimoji="1" lang="en-US" altLang="ja-JP" sz="2800" b="0" i="1" smtClean="0">
                                    <a:latin typeface="Cambria Math" panose="02040503050406030204" pitchFamily="18" charset="0"/>
                                  </a:rPr>
                                  <m:t>20</m:t>
                                </m:r>
                              </m:e>
                              <m:e>
                                <m:r>
                                  <a:rPr kumimoji="1" lang="en-US" altLang="ja-JP" sz="2800" b="0" i="1" smtClean="0">
                                    <a:latin typeface="Cambria Math" panose="02040503050406030204" pitchFamily="18" charset="0"/>
                                  </a:rPr>
                                  <m:t>21</m:t>
                                </m:r>
                              </m:e>
                            </m:mr>
                          </m:m>
                        </m:e>
                      </m:d>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3D5FAB99-315B-40BB-B25C-7139CFF177C5}"/>
                  </a:ext>
                </a:extLst>
              </p:cNvPr>
              <p:cNvSpPr txBox="1">
                <a:spLocks noRot="1" noChangeAspect="1" noMove="1" noResize="1" noEditPoints="1" noAdjustHandles="1" noChangeArrowheads="1" noChangeShapeType="1" noTextEdit="1"/>
              </p:cNvSpPr>
              <p:nvPr/>
            </p:nvSpPr>
            <p:spPr>
              <a:xfrm>
                <a:off x="2291137" y="1684772"/>
                <a:ext cx="2681556" cy="285757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F3FB02-3168-4177-866C-E018D525FDC1}"/>
                  </a:ext>
                </a:extLst>
              </p:cNvPr>
              <p:cNvSpPr txBox="1"/>
              <p:nvPr/>
            </p:nvSpPr>
            <p:spPr>
              <a:xfrm>
                <a:off x="1454649" y="1684772"/>
                <a:ext cx="1165261" cy="2857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1</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0EF3FB02-3168-4177-866C-E018D525FDC1}"/>
                  </a:ext>
                </a:extLst>
              </p:cNvPr>
              <p:cNvSpPr txBox="1">
                <a:spLocks noRot="1" noChangeAspect="1" noMove="1" noResize="1" noEditPoints="1" noAdjustHandles="1" noChangeArrowheads="1" noChangeShapeType="1" noTextEdit="1"/>
              </p:cNvSpPr>
              <p:nvPr/>
            </p:nvSpPr>
            <p:spPr>
              <a:xfrm>
                <a:off x="1454649" y="1684772"/>
                <a:ext cx="1165261" cy="2857577"/>
              </a:xfrm>
              <a:prstGeom prst="rect">
                <a:avLst/>
              </a:prstGeom>
              <a:blipFill>
                <a:blip r:embed="rId3"/>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4834530-390A-42C1-85A0-39E14E42F1F6}"/>
              </a:ext>
            </a:extLst>
          </p:cNvPr>
          <p:cNvSpPr txBox="1"/>
          <p:nvPr/>
        </p:nvSpPr>
        <p:spPr>
          <a:xfrm>
            <a:off x="1558460" y="4819285"/>
            <a:ext cx="957638" cy="707886"/>
          </a:xfrm>
          <a:prstGeom prst="rect">
            <a:avLst/>
          </a:prstGeom>
          <a:noFill/>
        </p:spPr>
        <p:txBody>
          <a:bodyPr wrap="square" rtlCol="0">
            <a:spAutoFit/>
          </a:bodyPr>
          <a:lstStyle/>
          <a:p>
            <a:r>
              <a:rPr kumimoji="1" lang="ja-JP" altLang="en-US" sz="2000" dirty="0"/>
              <a:t> 入力</a:t>
            </a:r>
            <a:endParaRPr kumimoji="1" lang="en-US" altLang="ja-JP" sz="2000" dirty="0"/>
          </a:p>
          <a:p>
            <a:r>
              <a:rPr lang="en-US" altLang="ja-JP" sz="2000" dirty="0"/>
              <a:t>(1 x 7)</a:t>
            </a:r>
            <a:endParaRPr kumimoji="1" lang="ja-JP" altLang="en-US" sz="20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0402473-B2E2-4399-9CC2-3965A7F2C1B7}"/>
                  </a:ext>
                </a:extLst>
              </p:cNvPr>
              <p:cNvSpPr txBox="1"/>
              <p:nvPr/>
            </p:nvSpPr>
            <p:spPr>
              <a:xfrm>
                <a:off x="2701034" y="4819285"/>
                <a:ext cx="2271659" cy="707886"/>
              </a:xfrm>
              <a:prstGeom prst="rect">
                <a:avLst/>
              </a:prstGeom>
              <a:noFill/>
            </p:spPr>
            <p:txBody>
              <a:bodyPr wrap="square" rtlCol="0">
                <a:spAutoFit/>
              </a:bodyPr>
              <a:lstStyle/>
              <a:p>
                <a:r>
                  <a:rPr kumimoji="1" lang="ja-JP" altLang="en-US" sz="2000" dirty="0"/>
                  <a:t> </a:t>
                </a:r>
                <a:r>
                  <a:rPr kumimoji="1" lang="en-US" altLang="ja-JP" sz="2000" dirty="0"/>
                  <a:t>1</a:t>
                </a:r>
                <a:r>
                  <a:rPr kumimoji="1" lang="ja-JP" altLang="en-US" sz="2000" dirty="0"/>
                  <a:t>層目の重み</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𝒲</m:t>
                        </m:r>
                      </m:e>
                      <m:sub>
                        <m:r>
                          <a:rPr kumimoji="1" lang="en-US" altLang="ja-JP" sz="2000" b="0" i="1" smtClean="0">
                            <a:latin typeface="Cambria Math" panose="02040503050406030204" pitchFamily="18" charset="0"/>
                          </a:rPr>
                          <m:t>𝑖𝑛</m:t>
                        </m:r>
                      </m:sub>
                    </m:sSub>
                  </m:oMath>
                </a14:m>
                <a:endParaRPr kumimoji="1" lang="en-US" altLang="ja-JP" sz="2000" dirty="0"/>
              </a:p>
              <a:p>
                <a:r>
                  <a:rPr lang="en-US" altLang="ja-JP" sz="2000" dirty="0"/>
                  <a:t>(7 x 3)</a:t>
                </a:r>
                <a:endParaRPr kumimoji="1" lang="ja-JP" altLang="en-US" sz="2000" dirty="0"/>
              </a:p>
            </p:txBody>
          </p:sp>
        </mc:Choice>
        <mc:Fallback xmlns="">
          <p:sp>
            <p:nvSpPr>
              <p:cNvPr id="7" name="テキスト ボックス 6">
                <a:extLst>
                  <a:ext uri="{FF2B5EF4-FFF2-40B4-BE49-F238E27FC236}">
                    <a16:creationId xmlns:a16="http://schemas.microsoft.com/office/drawing/2014/main" id="{C0402473-B2E2-4399-9CC2-3965A7F2C1B7}"/>
                  </a:ext>
                </a:extLst>
              </p:cNvPr>
              <p:cNvSpPr txBox="1">
                <a:spLocks noRot="1" noChangeAspect="1" noMove="1" noResize="1" noEditPoints="1" noAdjustHandles="1" noChangeArrowheads="1" noChangeShapeType="1" noTextEdit="1"/>
              </p:cNvSpPr>
              <p:nvPr/>
            </p:nvSpPr>
            <p:spPr>
              <a:xfrm>
                <a:off x="2701034" y="4819285"/>
                <a:ext cx="2271659" cy="707886"/>
              </a:xfrm>
              <a:prstGeom prst="rect">
                <a:avLst/>
              </a:prstGeom>
              <a:blipFill>
                <a:blip r:embed="rId4"/>
                <a:stretch>
                  <a:fillRect l="-2681" t="-4310" b="-14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791F3631-45EF-46A4-8896-CEBB3FB4E956}"/>
                  </a:ext>
                </a:extLst>
              </p:cNvPr>
              <p:cNvSpPr txBox="1"/>
              <p:nvPr/>
            </p:nvSpPr>
            <p:spPr>
              <a:xfrm>
                <a:off x="5917914" y="2901075"/>
                <a:ext cx="212846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3"/>
                                    <m:mcJc m:val="center"/>
                                  </m:mcPr>
                                </m:mc>
                              </m:mcs>
                              <m:ctrlPr>
                                <a:rPr kumimoji="1" lang="en-US" altLang="ja-JP" sz="2800" b="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2</m:t>
                                </m:r>
                              </m:e>
                              <m:e>
                                <m:r>
                                  <a:rPr kumimoji="1" lang="en-US" altLang="ja-JP" sz="2800" b="0" i="1" smtClean="0">
                                    <a:latin typeface="Cambria Math" panose="02040503050406030204" pitchFamily="18" charset="0"/>
                                  </a:rPr>
                                  <m:t>3</m:t>
                                </m:r>
                              </m:e>
                            </m:mr>
                          </m:m>
                        </m:e>
                      </m:d>
                    </m:oMath>
                  </m:oMathPara>
                </a14:m>
                <a:endParaRPr kumimoji="1" lang="ja-JP" altLang="en-US" dirty="0"/>
              </a:p>
            </p:txBody>
          </p:sp>
        </mc:Choice>
        <mc:Fallback xmlns="">
          <p:sp>
            <p:nvSpPr>
              <p:cNvPr id="8" name="テキスト ボックス 7">
                <a:extLst>
                  <a:ext uri="{FF2B5EF4-FFF2-40B4-BE49-F238E27FC236}">
                    <a16:creationId xmlns:a16="http://schemas.microsoft.com/office/drawing/2014/main" id="{791F3631-45EF-46A4-8896-CEBB3FB4E956}"/>
                  </a:ext>
                </a:extLst>
              </p:cNvPr>
              <p:cNvSpPr txBox="1">
                <a:spLocks noRot="1" noChangeAspect="1" noMove="1" noResize="1" noEditPoints="1" noAdjustHandles="1" noChangeArrowheads="1" noChangeShapeType="1" noTextEdit="1"/>
              </p:cNvSpPr>
              <p:nvPr/>
            </p:nvSpPr>
            <p:spPr>
              <a:xfrm>
                <a:off x="5917914" y="2901075"/>
                <a:ext cx="2128465" cy="43088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D54B68F-974F-442B-9314-450A94626DB5}"/>
                  </a:ext>
                </a:extLst>
              </p:cNvPr>
              <p:cNvSpPr txBox="1"/>
              <p:nvPr/>
            </p:nvSpPr>
            <p:spPr>
              <a:xfrm>
                <a:off x="5165336" y="2782669"/>
                <a:ext cx="643845" cy="646331"/>
              </a:xfrm>
              <a:prstGeom prst="rect">
                <a:avLst/>
              </a:prstGeom>
              <a:noFill/>
            </p:spPr>
            <p:txBody>
              <a:bodyPr wrap="square" rtlCol="0">
                <a:spAutoFit/>
              </a:bodyPr>
              <a:lstStyle/>
              <a:p>
                <a:r>
                  <a:rPr kumimoji="1" lang="ja-JP" altLang="en-US" sz="2000" dirty="0"/>
                  <a:t> </a:t>
                </a:r>
                <a14:m>
                  <m:oMath xmlns:m="http://schemas.openxmlformats.org/officeDocument/2006/math">
                    <m:r>
                      <a:rPr kumimoji="1" lang="en-US" altLang="ja-JP" sz="3600" i="1" smtClean="0">
                        <a:latin typeface="Cambria Math" panose="02040503050406030204" pitchFamily="18" charset="0"/>
                        <a:ea typeface="Cambria Math" panose="02040503050406030204" pitchFamily="18" charset="0"/>
                      </a:rPr>
                      <m:t>=</m:t>
                    </m:r>
                  </m:oMath>
                </a14:m>
                <a:endParaRPr kumimoji="1" lang="ja-JP" altLang="en-US" sz="2000" dirty="0"/>
              </a:p>
            </p:txBody>
          </p:sp>
        </mc:Choice>
        <mc:Fallback xmlns="">
          <p:sp>
            <p:nvSpPr>
              <p:cNvPr id="9" name="テキスト ボックス 8">
                <a:extLst>
                  <a:ext uri="{FF2B5EF4-FFF2-40B4-BE49-F238E27FC236}">
                    <a16:creationId xmlns:a16="http://schemas.microsoft.com/office/drawing/2014/main" id="{8D54B68F-974F-442B-9314-450A94626DB5}"/>
                  </a:ext>
                </a:extLst>
              </p:cNvPr>
              <p:cNvSpPr txBox="1">
                <a:spLocks noRot="1" noChangeAspect="1" noMove="1" noResize="1" noEditPoints="1" noAdjustHandles="1" noChangeArrowheads="1" noChangeShapeType="1" noTextEdit="1"/>
              </p:cNvSpPr>
              <p:nvPr/>
            </p:nvSpPr>
            <p:spPr>
              <a:xfrm>
                <a:off x="5165336" y="2782669"/>
                <a:ext cx="643845" cy="646331"/>
              </a:xfrm>
              <a:prstGeom prst="rect">
                <a:avLst/>
              </a:prstGeom>
              <a:blipFill>
                <a:blip r:embed="rId6"/>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17B4DC0C-0491-425A-94EF-0467452FFF40}"/>
              </a:ext>
            </a:extLst>
          </p:cNvPr>
          <p:cNvSpPr txBox="1"/>
          <p:nvPr/>
        </p:nvSpPr>
        <p:spPr>
          <a:xfrm>
            <a:off x="6595795" y="4819285"/>
            <a:ext cx="1079001" cy="707886"/>
          </a:xfrm>
          <a:prstGeom prst="rect">
            <a:avLst/>
          </a:prstGeom>
          <a:noFill/>
        </p:spPr>
        <p:txBody>
          <a:bodyPr wrap="square" rtlCol="0">
            <a:spAutoFit/>
          </a:bodyPr>
          <a:lstStyle/>
          <a:p>
            <a:r>
              <a:rPr kumimoji="1" lang="ja-JP" altLang="en-US" sz="2000" dirty="0"/>
              <a:t>中間層</a:t>
            </a:r>
            <a:endParaRPr kumimoji="1" lang="en-US" altLang="ja-JP" sz="2000" dirty="0"/>
          </a:p>
          <a:p>
            <a:r>
              <a:rPr lang="en-US" altLang="ja-JP" sz="2000" dirty="0"/>
              <a:t>(1 x 3)</a:t>
            </a:r>
            <a:endParaRPr kumimoji="1" lang="ja-JP" altLang="en-US" sz="2000"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B712F7B-7158-4804-94CE-553179B9231A}"/>
                  </a:ext>
                </a:extLst>
              </p:cNvPr>
              <p:cNvSpPr txBox="1"/>
              <p:nvPr/>
            </p:nvSpPr>
            <p:spPr>
              <a:xfrm>
                <a:off x="2157335" y="1407836"/>
                <a:ext cx="3587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2400" i="1" smtClean="0">
                          <a:latin typeface="Cambria Math" panose="02040503050406030204" pitchFamily="18" charset="0"/>
                          <a:ea typeface="Cambria Math" panose="02040503050406030204" pitchFamily="18" charset="0"/>
                        </a:rPr>
                        <m:t>Τ</m:t>
                      </m:r>
                    </m:oMath>
                  </m:oMathPara>
                </a14:m>
                <a:endParaRPr kumimoji="1" lang="en-US" altLang="ja-JP" sz="3200" dirty="0"/>
              </a:p>
            </p:txBody>
          </p:sp>
        </mc:Choice>
        <mc:Fallback xmlns="">
          <p:sp>
            <p:nvSpPr>
              <p:cNvPr id="11" name="テキスト ボックス 10">
                <a:extLst>
                  <a:ext uri="{FF2B5EF4-FFF2-40B4-BE49-F238E27FC236}">
                    <a16:creationId xmlns:a16="http://schemas.microsoft.com/office/drawing/2014/main" id="{CB712F7B-7158-4804-94CE-553179B9231A}"/>
                  </a:ext>
                </a:extLst>
              </p:cNvPr>
              <p:cNvSpPr txBox="1">
                <a:spLocks noRot="1" noChangeAspect="1" noMove="1" noResize="1" noEditPoints="1" noAdjustHandles="1" noChangeArrowheads="1" noChangeShapeType="1" noTextEdit="1"/>
              </p:cNvSpPr>
              <p:nvPr/>
            </p:nvSpPr>
            <p:spPr>
              <a:xfrm>
                <a:off x="2157335" y="1407836"/>
                <a:ext cx="358763" cy="461665"/>
              </a:xfrm>
              <a:prstGeom prst="rect">
                <a:avLst/>
              </a:prstGeom>
              <a:blipFill>
                <a:blip r:embed="rId7"/>
                <a:stretch>
                  <a:fillRect l="-5085" r="-50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24736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90DE2-CB50-4828-B31D-6603E4D7B852}"/>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1</a:t>
            </a:r>
            <a:r>
              <a:rPr kumimoji="1" lang="ja-JP" altLang="en-US" b="1" dirty="0">
                <a:latin typeface="Noto Sans JP" panose="020B0500000000000000" pitchFamily="34" charset="-128"/>
                <a:ea typeface="Noto Sans JP" panose="020B0500000000000000" pitchFamily="34" charset="-128"/>
              </a:rPr>
              <a:t>層目の解説</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3D5FAB99-315B-40BB-B25C-7139CFF177C5}"/>
                  </a:ext>
                </a:extLst>
              </p:cNvPr>
              <p:cNvSpPr txBox="1"/>
              <p:nvPr/>
            </p:nvSpPr>
            <p:spPr>
              <a:xfrm>
                <a:off x="2291137" y="1684772"/>
                <a:ext cx="2681556" cy="2857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3"/>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1</m:t>
                                </m:r>
                              </m:e>
                              <m:e>
                                <m:r>
                                  <a:rPr kumimoji="1" lang="en-US" altLang="ja-JP" sz="2800" b="0" i="1" smtClean="0">
                                    <a:latin typeface="Cambria Math" panose="02040503050406030204" pitchFamily="18" charset="0"/>
                                  </a:rPr>
                                  <m:t>2</m:t>
                                </m:r>
                              </m:e>
                              <m:e>
                                <m:r>
                                  <a:rPr kumimoji="1" lang="en-US" altLang="ja-JP" sz="2800" b="0" i="1" smtClean="0">
                                    <a:latin typeface="Cambria Math" panose="02040503050406030204" pitchFamily="18" charset="0"/>
                                  </a:rPr>
                                  <m:t>3</m:t>
                                </m:r>
                              </m:e>
                            </m:mr>
                            <m:mr>
                              <m:e>
                                <m:r>
                                  <a:rPr kumimoji="1" lang="en-US" altLang="ja-JP" sz="2800" b="0" i="1" smtClean="0">
                                    <a:latin typeface="Cambria Math" panose="02040503050406030204" pitchFamily="18" charset="0"/>
                                  </a:rPr>
                                  <m:t>4</m:t>
                                </m:r>
                              </m:e>
                              <m:e>
                                <m:r>
                                  <a:rPr kumimoji="1" lang="en-US" altLang="ja-JP" sz="2800" b="0" i="1" smtClean="0">
                                    <a:latin typeface="Cambria Math" panose="02040503050406030204" pitchFamily="18" charset="0"/>
                                  </a:rPr>
                                  <m:t>5</m:t>
                                </m:r>
                              </m:e>
                              <m:e>
                                <m:r>
                                  <a:rPr kumimoji="1" lang="en-US" altLang="ja-JP" sz="2800" b="0" i="1" smtClean="0">
                                    <a:latin typeface="Cambria Math" panose="02040503050406030204" pitchFamily="18" charset="0"/>
                                  </a:rPr>
                                  <m:t>6</m:t>
                                </m:r>
                              </m:e>
                            </m:mr>
                            <m:mr>
                              <m:e>
                                <m:r>
                                  <a:rPr kumimoji="1" lang="en-US" altLang="ja-JP" sz="2800" b="0" i="1" smtClean="0">
                                    <a:latin typeface="Cambria Math" panose="02040503050406030204" pitchFamily="18" charset="0"/>
                                  </a:rPr>
                                  <m:t>7</m:t>
                                </m:r>
                              </m:e>
                              <m:e>
                                <m:r>
                                  <a:rPr kumimoji="1" lang="en-US" altLang="ja-JP" sz="2800" b="0" i="1" smtClean="0">
                                    <a:latin typeface="Cambria Math" panose="02040503050406030204" pitchFamily="18" charset="0"/>
                                  </a:rPr>
                                  <m:t>8</m:t>
                                </m:r>
                              </m:e>
                              <m:e>
                                <m:r>
                                  <a:rPr kumimoji="1" lang="en-US" altLang="ja-JP" sz="2800" b="0" i="1" smtClean="0">
                                    <a:latin typeface="Cambria Math" panose="02040503050406030204" pitchFamily="18" charset="0"/>
                                  </a:rPr>
                                  <m:t>9</m:t>
                                </m:r>
                              </m:e>
                            </m:mr>
                            <m:mr>
                              <m:e>
                                <m:r>
                                  <a:rPr kumimoji="1" lang="en-US" altLang="ja-JP" sz="2800" b="0" i="1" smtClean="0">
                                    <a:latin typeface="Cambria Math" panose="02040503050406030204" pitchFamily="18" charset="0"/>
                                  </a:rPr>
                                  <m:t>10</m:t>
                                </m:r>
                              </m:e>
                              <m:e>
                                <m:r>
                                  <a:rPr kumimoji="1" lang="en-US" altLang="ja-JP" sz="2800" b="0" i="1" smtClean="0">
                                    <a:latin typeface="Cambria Math" panose="02040503050406030204" pitchFamily="18" charset="0"/>
                                  </a:rPr>
                                  <m:t>11</m:t>
                                </m:r>
                              </m:e>
                              <m:e>
                                <m:r>
                                  <a:rPr kumimoji="1" lang="en-US" altLang="ja-JP" sz="2800" b="0" i="1" smtClean="0">
                                    <a:latin typeface="Cambria Math" panose="02040503050406030204" pitchFamily="18" charset="0"/>
                                  </a:rPr>
                                  <m:t>12</m:t>
                                </m:r>
                              </m:e>
                            </m:mr>
                            <m:mr>
                              <m:e>
                                <m:r>
                                  <a:rPr kumimoji="1" lang="en-US" altLang="ja-JP" sz="2800" b="0" i="1" smtClean="0">
                                    <a:latin typeface="Cambria Math" panose="02040503050406030204" pitchFamily="18" charset="0"/>
                                  </a:rPr>
                                  <m:t>13</m:t>
                                </m:r>
                              </m:e>
                              <m:e>
                                <m:r>
                                  <a:rPr kumimoji="1" lang="en-US" altLang="ja-JP" sz="2800" b="0" i="1" smtClean="0">
                                    <a:latin typeface="Cambria Math" panose="02040503050406030204" pitchFamily="18" charset="0"/>
                                  </a:rPr>
                                  <m:t>14</m:t>
                                </m:r>
                              </m:e>
                              <m:e>
                                <m:r>
                                  <a:rPr kumimoji="1" lang="en-US" altLang="ja-JP" sz="2800" b="0" i="1" smtClean="0">
                                    <a:latin typeface="Cambria Math" panose="02040503050406030204" pitchFamily="18" charset="0"/>
                                  </a:rPr>
                                  <m:t>15</m:t>
                                </m:r>
                              </m:e>
                            </m:mr>
                            <m:mr>
                              <m:e>
                                <m:r>
                                  <a:rPr kumimoji="1" lang="en-US" altLang="ja-JP" sz="2800" b="0" i="1" smtClean="0">
                                    <a:latin typeface="Cambria Math" panose="02040503050406030204" pitchFamily="18" charset="0"/>
                                  </a:rPr>
                                  <m:t>16</m:t>
                                </m:r>
                              </m:e>
                              <m:e>
                                <m:r>
                                  <a:rPr kumimoji="1" lang="en-US" altLang="ja-JP" sz="2800" b="0" i="1" smtClean="0">
                                    <a:latin typeface="Cambria Math" panose="02040503050406030204" pitchFamily="18" charset="0"/>
                                  </a:rPr>
                                  <m:t>17</m:t>
                                </m:r>
                              </m:e>
                              <m:e>
                                <m:r>
                                  <a:rPr kumimoji="1" lang="en-US" altLang="ja-JP" sz="2800" b="0" i="1" smtClean="0">
                                    <a:latin typeface="Cambria Math" panose="02040503050406030204" pitchFamily="18" charset="0"/>
                                  </a:rPr>
                                  <m:t>18</m:t>
                                </m:r>
                              </m:e>
                            </m:mr>
                            <m:mr>
                              <m:e>
                                <m:r>
                                  <a:rPr kumimoji="1" lang="en-US" altLang="ja-JP" sz="2800" b="0" i="1" smtClean="0">
                                    <a:latin typeface="Cambria Math" panose="02040503050406030204" pitchFamily="18" charset="0"/>
                                  </a:rPr>
                                  <m:t>19</m:t>
                                </m:r>
                              </m:e>
                              <m:e>
                                <m:r>
                                  <a:rPr kumimoji="1" lang="en-US" altLang="ja-JP" sz="2800" b="0" i="1" smtClean="0">
                                    <a:latin typeface="Cambria Math" panose="02040503050406030204" pitchFamily="18" charset="0"/>
                                  </a:rPr>
                                  <m:t>20</m:t>
                                </m:r>
                              </m:e>
                              <m:e>
                                <m:r>
                                  <a:rPr kumimoji="1" lang="en-US" altLang="ja-JP" sz="2800" b="0" i="1" smtClean="0">
                                    <a:latin typeface="Cambria Math" panose="02040503050406030204" pitchFamily="18" charset="0"/>
                                  </a:rPr>
                                  <m:t>21</m:t>
                                </m:r>
                              </m:e>
                            </m:mr>
                          </m:m>
                        </m:e>
                      </m:d>
                    </m:oMath>
                  </m:oMathPara>
                </a14:m>
                <a:endParaRPr kumimoji="1" lang="ja-JP" altLang="en-US" dirty="0"/>
              </a:p>
            </p:txBody>
          </p:sp>
        </mc:Choice>
        <mc:Fallback xmlns="">
          <p:sp>
            <p:nvSpPr>
              <p:cNvPr id="4" name="テキスト ボックス 3">
                <a:extLst>
                  <a:ext uri="{FF2B5EF4-FFF2-40B4-BE49-F238E27FC236}">
                    <a16:creationId xmlns:a16="http://schemas.microsoft.com/office/drawing/2014/main" id="{3D5FAB99-315B-40BB-B25C-7139CFF177C5}"/>
                  </a:ext>
                </a:extLst>
              </p:cNvPr>
              <p:cNvSpPr txBox="1">
                <a:spLocks noRot="1" noChangeAspect="1" noMove="1" noResize="1" noEditPoints="1" noAdjustHandles="1" noChangeArrowheads="1" noChangeShapeType="1" noTextEdit="1"/>
              </p:cNvSpPr>
              <p:nvPr/>
            </p:nvSpPr>
            <p:spPr>
              <a:xfrm>
                <a:off x="2291137" y="1684772"/>
                <a:ext cx="2681556" cy="2857577"/>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EF3FB02-3168-4177-866C-E018D525FDC1}"/>
                  </a:ext>
                </a:extLst>
              </p:cNvPr>
              <p:cNvSpPr txBox="1"/>
              <p:nvPr/>
            </p:nvSpPr>
            <p:spPr>
              <a:xfrm>
                <a:off x="1454649" y="1684772"/>
                <a:ext cx="1165261" cy="2857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2800" i="1" smtClean="0">
                              <a:latin typeface="Cambria Math" panose="02040503050406030204" pitchFamily="18" charset="0"/>
                            </a:rPr>
                          </m:ctrlPr>
                        </m:dPr>
                        <m:e>
                          <m:m>
                            <m:mPr>
                              <m:mcs>
                                <m:mc>
                                  <m:mcPr>
                                    <m:count m:val="1"/>
                                    <m:mcJc m:val="center"/>
                                  </m:mcPr>
                                </m:mc>
                              </m:mcs>
                              <m:ctrlPr>
                                <a:rPr kumimoji="1" lang="en-US" altLang="ja-JP" sz="2800" i="1" smtClean="0">
                                  <a:latin typeface="Cambria Math" panose="02040503050406030204" pitchFamily="18" charset="0"/>
                                </a:rPr>
                              </m:ctrlPr>
                            </m:mPr>
                            <m:mr>
                              <m:e>
                                <m:r>
                                  <m:rPr>
                                    <m:brk m:alnAt="7"/>
                                  </m:rPr>
                                  <a:rPr kumimoji="1" lang="en-US" altLang="ja-JP" sz="2800" b="0" i="1" smtClean="0">
                                    <a:latin typeface="Cambria Math" panose="02040503050406030204" pitchFamily="18" charset="0"/>
                                  </a:rPr>
                                  <m:t>1</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r>
                              <m:e>
                                <m:r>
                                  <a:rPr kumimoji="1" lang="en-US" altLang="ja-JP" sz="2800" b="0" i="1" smtClean="0">
                                    <a:latin typeface="Cambria Math" panose="02040503050406030204" pitchFamily="18" charset="0"/>
                                  </a:rPr>
                                  <m:t>0</m:t>
                                </m:r>
                              </m:e>
                            </m:mr>
                          </m:m>
                        </m:e>
                      </m:d>
                    </m:oMath>
                  </m:oMathPara>
                </a14:m>
                <a:endParaRPr kumimoji="1" lang="ja-JP" altLang="en-US" dirty="0"/>
              </a:p>
            </p:txBody>
          </p:sp>
        </mc:Choice>
        <mc:Fallback xmlns="">
          <p:sp>
            <p:nvSpPr>
              <p:cNvPr id="5" name="テキスト ボックス 4">
                <a:extLst>
                  <a:ext uri="{FF2B5EF4-FFF2-40B4-BE49-F238E27FC236}">
                    <a16:creationId xmlns:a16="http://schemas.microsoft.com/office/drawing/2014/main" id="{0EF3FB02-3168-4177-866C-E018D525FDC1}"/>
                  </a:ext>
                </a:extLst>
              </p:cNvPr>
              <p:cNvSpPr txBox="1">
                <a:spLocks noRot="1" noChangeAspect="1" noMove="1" noResize="1" noEditPoints="1" noAdjustHandles="1" noChangeArrowheads="1" noChangeShapeType="1" noTextEdit="1"/>
              </p:cNvSpPr>
              <p:nvPr/>
            </p:nvSpPr>
            <p:spPr>
              <a:xfrm>
                <a:off x="1454649" y="1684772"/>
                <a:ext cx="1165261" cy="2857577"/>
              </a:xfrm>
              <a:prstGeom prst="rect">
                <a:avLst/>
              </a:prstGeom>
              <a:blipFill>
                <a:blip r:embed="rId4"/>
                <a:stretch>
                  <a:fillRect/>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84834530-390A-42C1-85A0-39E14E42F1F6}"/>
              </a:ext>
            </a:extLst>
          </p:cNvPr>
          <p:cNvSpPr txBox="1"/>
          <p:nvPr/>
        </p:nvSpPr>
        <p:spPr>
          <a:xfrm>
            <a:off x="1558460" y="4819285"/>
            <a:ext cx="957638" cy="707886"/>
          </a:xfrm>
          <a:prstGeom prst="rect">
            <a:avLst/>
          </a:prstGeom>
          <a:noFill/>
        </p:spPr>
        <p:txBody>
          <a:bodyPr wrap="square" rtlCol="0">
            <a:spAutoFit/>
          </a:bodyPr>
          <a:lstStyle/>
          <a:p>
            <a:r>
              <a:rPr kumimoji="1" lang="ja-JP" altLang="en-US" sz="2000" dirty="0"/>
              <a:t> 入力</a:t>
            </a:r>
            <a:endParaRPr kumimoji="1" lang="en-US" altLang="ja-JP" sz="2000" dirty="0"/>
          </a:p>
          <a:p>
            <a:r>
              <a:rPr lang="en-US" altLang="ja-JP" sz="2000" dirty="0"/>
              <a:t>(1 x 7)</a:t>
            </a:r>
            <a:endParaRPr kumimoji="1" lang="ja-JP" altLang="en-US" sz="2000" dirty="0"/>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0402473-B2E2-4399-9CC2-3965A7F2C1B7}"/>
                  </a:ext>
                </a:extLst>
              </p:cNvPr>
              <p:cNvSpPr txBox="1"/>
              <p:nvPr/>
            </p:nvSpPr>
            <p:spPr>
              <a:xfrm>
                <a:off x="2701034" y="4819285"/>
                <a:ext cx="2271659" cy="707886"/>
              </a:xfrm>
              <a:prstGeom prst="rect">
                <a:avLst/>
              </a:prstGeom>
              <a:noFill/>
            </p:spPr>
            <p:txBody>
              <a:bodyPr wrap="square" rtlCol="0">
                <a:spAutoFit/>
              </a:bodyPr>
              <a:lstStyle/>
              <a:p>
                <a:r>
                  <a:rPr kumimoji="1" lang="ja-JP" altLang="en-US" sz="2000" dirty="0"/>
                  <a:t> </a:t>
                </a:r>
                <a:r>
                  <a:rPr kumimoji="1" lang="en-US" altLang="ja-JP" sz="2000" dirty="0"/>
                  <a:t>1</a:t>
                </a:r>
                <a:r>
                  <a:rPr kumimoji="1" lang="ja-JP" altLang="en-US" sz="2000" dirty="0"/>
                  <a:t>層目の重み</a:t>
                </a:r>
                <a14:m>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panose="02040503050406030204" pitchFamily="18" charset="0"/>
                          </a:rPr>
                          <m:t>𝒲</m:t>
                        </m:r>
                      </m:e>
                      <m:sub>
                        <m:r>
                          <a:rPr kumimoji="1" lang="en-US" altLang="ja-JP" sz="2000" b="0" i="1" smtClean="0">
                            <a:latin typeface="Cambria Math" panose="02040503050406030204" pitchFamily="18" charset="0"/>
                          </a:rPr>
                          <m:t>𝑖𝑛</m:t>
                        </m:r>
                      </m:sub>
                    </m:sSub>
                  </m:oMath>
                </a14:m>
                <a:endParaRPr kumimoji="1" lang="en-US" altLang="ja-JP" sz="2000" dirty="0"/>
              </a:p>
              <a:p>
                <a:r>
                  <a:rPr lang="en-US" altLang="ja-JP" sz="2000" dirty="0"/>
                  <a:t>(7 x 3)</a:t>
                </a:r>
                <a:endParaRPr kumimoji="1" lang="ja-JP" altLang="en-US" sz="2000" dirty="0"/>
              </a:p>
            </p:txBody>
          </p:sp>
        </mc:Choice>
        <mc:Fallback xmlns="">
          <p:sp>
            <p:nvSpPr>
              <p:cNvPr id="7" name="テキスト ボックス 6">
                <a:extLst>
                  <a:ext uri="{FF2B5EF4-FFF2-40B4-BE49-F238E27FC236}">
                    <a16:creationId xmlns:a16="http://schemas.microsoft.com/office/drawing/2014/main" id="{C0402473-B2E2-4399-9CC2-3965A7F2C1B7}"/>
                  </a:ext>
                </a:extLst>
              </p:cNvPr>
              <p:cNvSpPr txBox="1">
                <a:spLocks noRot="1" noChangeAspect="1" noMove="1" noResize="1" noEditPoints="1" noAdjustHandles="1" noChangeArrowheads="1" noChangeShapeType="1" noTextEdit="1"/>
              </p:cNvSpPr>
              <p:nvPr/>
            </p:nvSpPr>
            <p:spPr>
              <a:xfrm>
                <a:off x="2701034" y="4819285"/>
                <a:ext cx="2271659" cy="707886"/>
              </a:xfrm>
              <a:prstGeom prst="rect">
                <a:avLst/>
              </a:prstGeom>
              <a:blipFill>
                <a:blip r:embed="rId5"/>
                <a:stretch>
                  <a:fillRect l="-2681" t="-4310" b="-14655"/>
                </a:stretch>
              </a:blipFill>
            </p:spPr>
            <p:txBody>
              <a:bodyPr/>
              <a:lstStyle/>
              <a:p>
                <a:r>
                  <a:rPr lang="ja-JP" altLang="en-US">
                    <a:noFill/>
                  </a:rPr>
                  <a:t> </a:t>
                </a:r>
              </a:p>
            </p:txBody>
          </p:sp>
        </mc:Fallback>
      </mc:AlternateContent>
      <p:sp>
        <p:nvSpPr>
          <p:cNvPr id="9" name="テキスト ボックス 8">
            <a:extLst>
              <a:ext uri="{FF2B5EF4-FFF2-40B4-BE49-F238E27FC236}">
                <a16:creationId xmlns:a16="http://schemas.microsoft.com/office/drawing/2014/main" id="{8D54B68F-974F-442B-9314-450A94626DB5}"/>
              </a:ext>
            </a:extLst>
          </p:cNvPr>
          <p:cNvSpPr txBox="1"/>
          <p:nvPr/>
        </p:nvSpPr>
        <p:spPr>
          <a:xfrm>
            <a:off x="5165336" y="2782669"/>
            <a:ext cx="643845" cy="400110"/>
          </a:xfrm>
          <a:prstGeom prst="rect">
            <a:avLst/>
          </a:prstGeom>
          <a:noFill/>
        </p:spPr>
        <p:txBody>
          <a:bodyPr wrap="square" rtlCol="0">
            <a:spAutoFit/>
          </a:bodyPr>
          <a:lstStyle/>
          <a:p>
            <a:r>
              <a:rPr kumimoji="1" lang="ja-JP" altLang="en-US" sz="2000" dirty="0"/>
              <a:t> </a:t>
            </a:r>
          </a:p>
        </p:txBody>
      </p:sp>
      <p:sp>
        <p:nvSpPr>
          <p:cNvPr id="11" name="正方形/長方形 10">
            <a:extLst>
              <a:ext uri="{FF2B5EF4-FFF2-40B4-BE49-F238E27FC236}">
                <a16:creationId xmlns:a16="http://schemas.microsoft.com/office/drawing/2014/main" id="{DDC68750-6044-4DD7-AFF8-BA318B4CCBDE}"/>
              </a:ext>
            </a:extLst>
          </p:cNvPr>
          <p:cNvSpPr/>
          <p:nvPr/>
        </p:nvSpPr>
        <p:spPr>
          <a:xfrm>
            <a:off x="2516097" y="1684772"/>
            <a:ext cx="2189467" cy="380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942E7945-9DC9-4EBB-BF7C-A1FA10B81E41}"/>
                  </a:ext>
                </a:extLst>
              </p:cNvPr>
              <p:cNvSpPr txBox="1"/>
              <p:nvPr/>
            </p:nvSpPr>
            <p:spPr>
              <a:xfrm>
                <a:off x="910229" y="5804107"/>
                <a:ext cx="8510214" cy="471924"/>
              </a:xfrm>
              <a:prstGeom prst="rect">
                <a:avLst/>
              </a:prstGeom>
              <a:noFill/>
            </p:spPr>
            <p:txBody>
              <a:bodyPr wrap="square" rtlCol="0">
                <a:spAutoFit/>
              </a:bodyPr>
              <a:lstStyle/>
              <a:p>
                <a14:m>
                  <m:oMath xmlns:m="http://schemas.openxmlformats.org/officeDocument/2006/math">
                    <m:sSub>
                      <m:sSubPr>
                        <m:ctrlPr>
                          <a:rPr lang="en-US" altLang="ja-JP" sz="2400" i="1" smtClean="0">
                            <a:solidFill>
                              <a:srgbClr val="FF0000"/>
                            </a:solidFill>
                            <a:latin typeface="Cambria Math" panose="02040503050406030204" pitchFamily="18" charset="0"/>
                          </a:rPr>
                        </m:ctrlPr>
                      </m:sSubPr>
                      <m:e>
                        <m:r>
                          <a:rPr lang="ja-JP" altLang="en-US" sz="2400" i="1">
                            <a:solidFill>
                              <a:srgbClr val="FF0000"/>
                            </a:solidFill>
                            <a:latin typeface="Cambria Math" panose="02040503050406030204" pitchFamily="18" charset="0"/>
                          </a:rPr>
                          <m:t>𝒲</m:t>
                        </m:r>
                      </m:e>
                      <m:sub>
                        <m:r>
                          <a:rPr lang="en-US" altLang="ja-JP" sz="2400" i="1">
                            <a:solidFill>
                              <a:srgbClr val="FF0000"/>
                            </a:solidFill>
                            <a:latin typeface="Cambria Math" panose="02040503050406030204" pitchFamily="18" charset="0"/>
                          </a:rPr>
                          <m:t>𝑖𝑛</m:t>
                        </m:r>
                      </m:sub>
                    </m:sSub>
                  </m:oMath>
                </a14:m>
                <a:r>
                  <a:rPr lang="ja-JP" altLang="en-US" sz="2400" dirty="0">
                    <a:solidFill>
                      <a:srgbClr val="FF0000"/>
                    </a:solidFill>
                  </a:rPr>
                  <a:t>は</a:t>
                </a:r>
                <a:r>
                  <a:rPr lang="en-US" altLang="ja-JP" sz="2400" dirty="0">
                    <a:solidFill>
                      <a:srgbClr val="FF0000"/>
                    </a:solidFill>
                  </a:rPr>
                  <a:t>1</a:t>
                </a:r>
                <a:r>
                  <a:rPr lang="ja-JP" altLang="en-US" sz="2400" dirty="0">
                    <a:solidFill>
                      <a:srgbClr val="FF0000"/>
                    </a:solidFill>
                  </a:rPr>
                  <a:t>行が</a:t>
                </a:r>
                <a:r>
                  <a:rPr lang="en-US" altLang="ja-JP" sz="2400" dirty="0">
                    <a:solidFill>
                      <a:srgbClr val="FF0000"/>
                    </a:solidFill>
                  </a:rPr>
                  <a:t>1</a:t>
                </a:r>
                <a:r>
                  <a:rPr lang="ja-JP" altLang="en-US" sz="2400" dirty="0">
                    <a:solidFill>
                      <a:srgbClr val="FF0000"/>
                    </a:solidFill>
                  </a:rPr>
                  <a:t>単語</a:t>
                </a:r>
                <a:r>
                  <a:rPr kumimoji="1" lang="ja-JP" altLang="en-US" sz="2400" dirty="0">
                    <a:solidFill>
                      <a:srgbClr val="FF0000"/>
                    </a:solidFill>
                  </a:rPr>
                  <a:t>を表す単語の集合体！！！</a:t>
                </a:r>
                <a:endParaRPr kumimoji="1" lang="en-US" altLang="ja-JP" sz="2400" dirty="0">
                  <a:solidFill>
                    <a:srgbClr val="FF0000"/>
                  </a:solidFill>
                </a:endParaRPr>
              </a:p>
            </p:txBody>
          </p:sp>
        </mc:Choice>
        <mc:Fallback>
          <p:sp>
            <p:nvSpPr>
              <p:cNvPr id="12" name="テキスト ボックス 11">
                <a:extLst>
                  <a:ext uri="{FF2B5EF4-FFF2-40B4-BE49-F238E27FC236}">
                    <a16:creationId xmlns:a16="http://schemas.microsoft.com/office/drawing/2014/main" id="{942E7945-9DC9-4EBB-BF7C-A1FA10B81E41}"/>
                  </a:ext>
                </a:extLst>
              </p:cNvPr>
              <p:cNvSpPr txBox="1">
                <a:spLocks noRot="1" noChangeAspect="1" noMove="1" noResize="1" noEditPoints="1" noAdjustHandles="1" noChangeArrowheads="1" noChangeShapeType="1" noTextEdit="1"/>
              </p:cNvSpPr>
              <p:nvPr/>
            </p:nvSpPr>
            <p:spPr>
              <a:xfrm>
                <a:off x="910229" y="5804107"/>
                <a:ext cx="8510214" cy="471924"/>
              </a:xfrm>
              <a:prstGeom prst="rect">
                <a:avLst/>
              </a:prstGeom>
              <a:blipFill>
                <a:blip r:embed="rId6"/>
                <a:stretch>
                  <a:fillRect l="-143" t="-10256" b="-25641"/>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E6D4837C-E559-41C1-838D-1440430E9F68}"/>
              </a:ext>
            </a:extLst>
          </p:cNvPr>
          <p:cNvSpPr txBox="1"/>
          <p:nvPr/>
        </p:nvSpPr>
        <p:spPr>
          <a:xfrm>
            <a:off x="4793753" y="1674884"/>
            <a:ext cx="1679823" cy="400110"/>
          </a:xfrm>
          <a:prstGeom prst="rect">
            <a:avLst/>
          </a:prstGeom>
          <a:noFill/>
        </p:spPr>
        <p:txBody>
          <a:bodyPr wrap="square" rtlCol="0">
            <a:spAutoFit/>
          </a:bodyPr>
          <a:lstStyle/>
          <a:p>
            <a:r>
              <a:rPr kumimoji="1" lang="ja-JP" altLang="en-US" sz="2000" dirty="0">
                <a:solidFill>
                  <a:srgbClr val="FF0000"/>
                </a:solidFill>
              </a:rPr>
              <a:t>「</a:t>
            </a:r>
            <a:r>
              <a:rPr kumimoji="1" lang="en-US" altLang="ja-JP" sz="2000" dirty="0">
                <a:solidFill>
                  <a:srgbClr val="FF0000"/>
                </a:solidFill>
              </a:rPr>
              <a:t>You</a:t>
            </a:r>
            <a:r>
              <a:rPr kumimoji="1" lang="ja-JP" altLang="en-US" sz="2000" dirty="0">
                <a:solidFill>
                  <a:srgbClr val="FF0000"/>
                </a:solidFill>
              </a:rPr>
              <a:t>」部分</a:t>
            </a:r>
            <a:endParaRPr kumimoji="1" lang="en-US" altLang="ja-JP" sz="2000" dirty="0">
              <a:solidFill>
                <a:srgbClr val="FF0000"/>
              </a:solidFill>
            </a:endParaRPr>
          </a:p>
        </p:txBody>
      </p:sp>
      <p:sp>
        <p:nvSpPr>
          <p:cNvPr id="14" name="テキスト ボックス 13">
            <a:extLst>
              <a:ext uri="{FF2B5EF4-FFF2-40B4-BE49-F238E27FC236}">
                <a16:creationId xmlns:a16="http://schemas.microsoft.com/office/drawing/2014/main" id="{0D8807F4-5A8D-4185-8717-AE343BF14154}"/>
              </a:ext>
            </a:extLst>
          </p:cNvPr>
          <p:cNvSpPr txBox="1"/>
          <p:nvPr/>
        </p:nvSpPr>
        <p:spPr>
          <a:xfrm>
            <a:off x="4793752" y="2069889"/>
            <a:ext cx="1679823" cy="400110"/>
          </a:xfrm>
          <a:prstGeom prst="rect">
            <a:avLst/>
          </a:prstGeom>
          <a:noFill/>
        </p:spPr>
        <p:txBody>
          <a:bodyPr wrap="square" rtlCol="0">
            <a:spAutoFit/>
          </a:bodyPr>
          <a:lstStyle/>
          <a:p>
            <a:r>
              <a:rPr kumimoji="1" lang="ja-JP" altLang="en-US" sz="2000" dirty="0">
                <a:solidFill>
                  <a:srgbClr val="FF0000"/>
                </a:solidFill>
              </a:rPr>
              <a:t>「</a:t>
            </a:r>
            <a:r>
              <a:rPr kumimoji="1" lang="en-US" altLang="ja-JP" sz="2000" dirty="0">
                <a:solidFill>
                  <a:srgbClr val="FF0000"/>
                </a:solidFill>
              </a:rPr>
              <a:t>say</a:t>
            </a:r>
            <a:r>
              <a:rPr kumimoji="1" lang="ja-JP" altLang="en-US" sz="2000" dirty="0">
                <a:solidFill>
                  <a:srgbClr val="FF0000"/>
                </a:solidFill>
              </a:rPr>
              <a:t>」部分</a:t>
            </a:r>
            <a:endParaRPr kumimoji="1" lang="en-US" altLang="ja-JP" sz="2000" dirty="0">
              <a:solidFill>
                <a:srgbClr val="FF0000"/>
              </a:solidFill>
            </a:endParaRPr>
          </a:p>
        </p:txBody>
      </p:sp>
      <p:sp>
        <p:nvSpPr>
          <p:cNvPr id="15" name="テキスト ボックス 14">
            <a:extLst>
              <a:ext uri="{FF2B5EF4-FFF2-40B4-BE49-F238E27FC236}">
                <a16:creationId xmlns:a16="http://schemas.microsoft.com/office/drawing/2014/main" id="{A422B042-4B12-485E-BE71-8A39EA51E2C3}"/>
              </a:ext>
            </a:extLst>
          </p:cNvPr>
          <p:cNvSpPr txBox="1"/>
          <p:nvPr/>
        </p:nvSpPr>
        <p:spPr>
          <a:xfrm>
            <a:off x="4793752" y="2469999"/>
            <a:ext cx="2681556" cy="400110"/>
          </a:xfrm>
          <a:prstGeom prst="rect">
            <a:avLst/>
          </a:prstGeom>
          <a:noFill/>
        </p:spPr>
        <p:txBody>
          <a:bodyPr wrap="square" rtlCol="0">
            <a:spAutoFit/>
          </a:bodyPr>
          <a:lstStyle/>
          <a:p>
            <a:r>
              <a:rPr kumimoji="1" lang="ja-JP" altLang="en-US" sz="2000" dirty="0">
                <a:solidFill>
                  <a:srgbClr val="FF0000"/>
                </a:solidFill>
              </a:rPr>
              <a:t>「</a:t>
            </a:r>
            <a:r>
              <a:rPr lang="en-US" altLang="ja-JP" sz="2000" dirty="0">
                <a:solidFill>
                  <a:srgbClr val="FF0000"/>
                </a:solidFill>
              </a:rPr>
              <a:t>goodbye</a:t>
            </a:r>
            <a:r>
              <a:rPr kumimoji="1" lang="ja-JP" altLang="en-US" sz="2000" dirty="0">
                <a:solidFill>
                  <a:srgbClr val="FF0000"/>
                </a:solidFill>
              </a:rPr>
              <a:t>」部分</a:t>
            </a:r>
            <a:endParaRPr kumimoji="1" lang="en-US" altLang="ja-JP" sz="2000" dirty="0">
              <a:solidFill>
                <a:srgbClr val="FF0000"/>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2B2ED07A-6A43-471D-9774-6FC16BD757A1}"/>
                  </a:ext>
                </a:extLst>
              </p:cNvPr>
              <p:cNvSpPr txBox="1"/>
              <p:nvPr/>
            </p:nvSpPr>
            <p:spPr>
              <a:xfrm>
                <a:off x="4946153" y="2847714"/>
                <a:ext cx="146321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solidFill>
                            <a:srgbClr val="FF0000"/>
                          </a:solidFill>
                          <a:latin typeface="Cambria Math" panose="02040503050406030204" pitchFamily="18" charset="0"/>
                        </a:rPr>
                        <m:t>⋮</m:t>
                      </m:r>
                    </m:oMath>
                  </m:oMathPara>
                </a14:m>
                <a:endParaRPr kumimoji="1" lang="en-US" altLang="ja-JP" sz="2000" dirty="0">
                  <a:solidFill>
                    <a:srgbClr val="FF0000"/>
                  </a:solidFill>
                </a:endParaRPr>
              </a:p>
            </p:txBody>
          </p:sp>
        </mc:Choice>
        <mc:Fallback xmlns="">
          <p:sp>
            <p:nvSpPr>
              <p:cNvPr id="16" name="テキスト ボックス 15">
                <a:extLst>
                  <a:ext uri="{FF2B5EF4-FFF2-40B4-BE49-F238E27FC236}">
                    <a16:creationId xmlns:a16="http://schemas.microsoft.com/office/drawing/2014/main" id="{2B2ED07A-6A43-471D-9774-6FC16BD757A1}"/>
                  </a:ext>
                </a:extLst>
              </p:cNvPr>
              <p:cNvSpPr txBox="1">
                <a:spLocks noRot="1" noChangeAspect="1" noMove="1" noResize="1" noEditPoints="1" noAdjustHandles="1" noChangeArrowheads="1" noChangeShapeType="1" noTextEdit="1"/>
              </p:cNvSpPr>
              <p:nvPr/>
            </p:nvSpPr>
            <p:spPr>
              <a:xfrm>
                <a:off x="4946153" y="2847714"/>
                <a:ext cx="1463210" cy="400110"/>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73AC91F-A6A0-475F-BD0D-3DFD5FC48E2D}"/>
                  </a:ext>
                </a:extLst>
              </p:cNvPr>
              <p:cNvSpPr txBox="1"/>
              <p:nvPr/>
            </p:nvSpPr>
            <p:spPr>
              <a:xfrm>
                <a:off x="2157335" y="1407836"/>
                <a:ext cx="3587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2400" i="1" smtClean="0">
                          <a:latin typeface="Cambria Math" panose="02040503050406030204" pitchFamily="18" charset="0"/>
                          <a:ea typeface="Cambria Math" panose="02040503050406030204" pitchFamily="18" charset="0"/>
                        </a:rPr>
                        <m:t>Τ</m:t>
                      </m:r>
                    </m:oMath>
                  </m:oMathPara>
                </a14:m>
                <a:endParaRPr kumimoji="1" lang="en-US" altLang="ja-JP" sz="3200" dirty="0"/>
              </a:p>
            </p:txBody>
          </p:sp>
        </mc:Choice>
        <mc:Fallback xmlns="">
          <p:sp>
            <p:nvSpPr>
              <p:cNvPr id="17" name="テキスト ボックス 16">
                <a:extLst>
                  <a:ext uri="{FF2B5EF4-FFF2-40B4-BE49-F238E27FC236}">
                    <a16:creationId xmlns:a16="http://schemas.microsoft.com/office/drawing/2014/main" id="{A73AC91F-A6A0-475F-BD0D-3DFD5FC48E2D}"/>
                  </a:ext>
                </a:extLst>
              </p:cNvPr>
              <p:cNvSpPr txBox="1">
                <a:spLocks noRot="1" noChangeAspect="1" noMove="1" noResize="1" noEditPoints="1" noAdjustHandles="1" noChangeArrowheads="1" noChangeShapeType="1" noTextEdit="1"/>
              </p:cNvSpPr>
              <p:nvPr/>
            </p:nvSpPr>
            <p:spPr>
              <a:xfrm>
                <a:off x="2157335" y="1407836"/>
                <a:ext cx="358763" cy="461665"/>
              </a:xfrm>
              <a:prstGeom prst="rect">
                <a:avLst/>
              </a:prstGeom>
              <a:blipFill>
                <a:blip r:embed="rId8"/>
                <a:stretch>
                  <a:fillRect l="-5085" r="-50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228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9987B-2992-49D8-B9AA-42BB0D872945}"/>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1</a:t>
            </a:r>
            <a:r>
              <a:rPr lang="ja-JP" altLang="en-US" b="1" dirty="0">
                <a:latin typeface="Noto Sans JP" panose="020B0500000000000000" pitchFamily="34" charset="-128"/>
                <a:ea typeface="Noto Sans JP" panose="020B0500000000000000" pitchFamily="34" charset="-128"/>
              </a:rPr>
              <a:t>層目と</a:t>
            </a:r>
            <a:r>
              <a:rPr lang="en-US" altLang="ja-JP" b="1" dirty="0">
                <a:latin typeface="Noto Sans JP" panose="020B0500000000000000" pitchFamily="34" charset="-128"/>
                <a:ea typeface="Noto Sans JP" panose="020B0500000000000000" pitchFamily="34" charset="-128"/>
              </a:rPr>
              <a:t>2</a:t>
            </a:r>
            <a:r>
              <a:rPr lang="ja-JP" altLang="en-US" b="1" dirty="0">
                <a:latin typeface="Noto Sans JP" panose="020B0500000000000000" pitchFamily="34" charset="-128"/>
                <a:ea typeface="Noto Sans JP" panose="020B0500000000000000" pitchFamily="34" charset="-128"/>
              </a:rPr>
              <a:t>層目はそれぞれ何を目指すか</a:t>
            </a:r>
            <a:endParaRPr kumimoji="1" lang="ja-JP" altLang="en-US" b="1" dirty="0">
              <a:latin typeface="Noto Sans JP" panose="020B0500000000000000" pitchFamily="34" charset="-128"/>
              <a:ea typeface="Noto Sans JP" panose="020B0500000000000000" pitchFamily="34" charset="-128"/>
            </a:endParaRPr>
          </a:p>
        </p:txBody>
      </p:sp>
      <p:sp>
        <p:nvSpPr>
          <p:cNvPr id="3" name="コンテンツ プレースホルダー 2">
            <a:extLst>
              <a:ext uri="{FF2B5EF4-FFF2-40B4-BE49-F238E27FC236}">
                <a16:creationId xmlns:a16="http://schemas.microsoft.com/office/drawing/2014/main" id="{16D2B4AE-4FC6-4CA4-B008-F839BFDBF996}"/>
              </a:ext>
            </a:extLst>
          </p:cNvPr>
          <p:cNvSpPr>
            <a:spLocks noGrp="1"/>
          </p:cNvSpPr>
          <p:nvPr>
            <p:ph idx="1"/>
          </p:nvPr>
        </p:nvSpPr>
        <p:spPr>
          <a:xfrm>
            <a:off x="838199" y="1825625"/>
            <a:ext cx="10740775" cy="4351338"/>
          </a:xfrm>
        </p:spPr>
        <p:txBody>
          <a:bodyPr/>
          <a:lstStyle/>
          <a:p>
            <a:r>
              <a:rPr lang="en-US" altLang="ja-JP" dirty="0"/>
              <a:t>1</a:t>
            </a:r>
            <a:r>
              <a:rPr lang="ja-JP" altLang="en-US" dirty="0"/>
              <a:t>層目は予測担当の</a:t>
            </a:r>
            <a:r>
              <a:rPr lang="en-US" altLang="ja-JP" dirty="0"/>
              <a:t>2</a:t>
            </a:r>
            <a:r>
              <a:rPr lang="ja-JP" altLang="en-US" dirty="0"/>
              <a:t>層目のために、</a:t>
            </a:r>
            <a:r>
              <a:rPr lang="en-US" altLang="ja-JP" dirty="0"/>
              <a:t>one-hot</a:t>
            </a:r>
            <a:r>
              <a:rPr lang="ja-JP" altLang="en-US" dirty="0"/>
              <a:t>ベクトルを何かしらに変換して渡す役割</a:t>
            </a:r>
            <a:endParaRPr lang="en-US" altLang="ja-JP" dirty="0"/>
          </a:p>
          <a:p>
            <a:r>
              <a:rPr lang="ja-JP" altLang="en-US" b="1" dirty="0"/>
              <a:t>「</a:t>
            </a:r>
            <a:r>
              <a:rPr lang="en-US" altLang="ja-JP" b="1" dirty="0"/>
              <a:t>I</a:t>
            </a:r>
            <a:r>
              <a:rPr lang="ja-JP" altLang="en-US" b="1" dirty="0"/>
              <a:t>」「</a:t>
            </a:r>
            <a:r>
              <a:rPr lang="en-US" altLang="ja-JP" b="1" dirty="0"/>
              <a:t>You</a:t>
            </a:r>
            <a:r>
              <a:rPr lang="ja-JP" altLang="en-US" b="1" dirty="0"/>
              <a:t>」の後には同じような単語が来ることが予想されるので、</a:t>
            </a:r>
            <a:r>
              <a:rPr lang="en-US" altLang="ja-JP" b="1" dirty="0"/>
              <a:t>2</a:t>
            </a:r>
            <a:r>
              <a:rPr lang="ja-JP" altLang="en-US" b="1" dirty="0"/>
              <a:t>層目はこれらの単語に対して同じような中間層を受け取れるとありがたい</a:t>
            </a:r>
            <a:endParaRPr lang="en-US" altLang="ja-JP" b="1" dirty="0"/>
          </a:p>
          <a:p>
            <a:r>
              <a:rPr lang="ja-JP" altLang="en-US" dirty="0"/>
              <a:t>それができないと予測がうまくできないので損失の値が大きくなって更新される</a:t>
            </a:r>
            <a:endParaRPr lang="en-US" altLang="ja-JP" dirty="0"/>
          </a:p>
          <a:p>
            <a:r>
              <a:rPr lang="ja-JP" altLang="en-US" dirty="0"/>
              <a:t>「予測しやすい中間層を提供する」ことが</a:t>
            </a:r>
            <a:r>
              <a:rPr lang="en-US" altLang="ja-JP" dirty="0"/>
              <a:t>1</a:t>
            </a:r>
            <a:r>
              <a:rPr lang="ja-JP" altLang="en-US" dirty="0"/>
              <a:t>層目の目標</a:t>
            </a:r>
          </a:p>
          <a:p>
            <a:endParaRPr lang="ja-JP" altLang="en-US" dirty="0"/>
          </a:p>
          <a:p>
            <a:endParaRPr kumimoji="1" lang="ja-JP" altLang="en-US" dirty="0"/>
          </a:p>
        </p:txBody>
      </p:sp>
    </p:spTree>
    <p:extLst>
      <p:ext uri="{BB962C8B-B14F-4D97-AF65-F5344CB8AC3E}">
        <p14:creationId xmlns:p14="http://schemas.microsoft.com/office/powerpoint/2010/main" val="265010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4E03F0-6CDA-416C-B014-93F1EFCF8AB6}"/>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1</a:t>
            </a:r>
            <a:r>
              <a:rPr lang="ja-JP" altLang="en-US" b="1" dirty="0">
                <a:latin typeface="Noto Sans JP" panose="020B0500000000000000" pitchFamily="34" charset="-128"/>
                <a:ea typeface="Noto Sans JP" panose="020B0500000000000000" pitchFamily="34" charset="-128"/>
              </a:rPr>
              <a:t>層目と</a:t>
            </a:r>
            <a:r>
              <a:rPr lang="en-US" altLang="ja-JP" b="1" dirty="0">
                <a:latin typeface="Noto Sans JP" panose="020B0500000000000000" pitchFamily="34" charset="-128"/>
                <a:ea typeface="Noto Sans JP" panose="020B0500000000000000" pitchFamily="34" charset="-128"/>
              </a:rPr>
              <a:t>2</a:t>
            </a:r>
            <a:r>
              <a:rPr lang="ja-JP" altLang="en-US" b="1" dirty="0">
                <a:latin typeface="Noto Sans JP" panose="020B0500000000000000" pitchFamily="34" charset="-128"/>
                <a:ea typeface="Noto Sans JP" panose="020B0500000000000000" pitchFamily="34" charset="-128"/>
              </a:rPr>
              <a:t>層目はそれぞれ何を目指すか</a:t>
            </a:r>
            <a:endParaRPr kumimoji="1" lang="ja-JP" altLang="en-US" b="1" dirty="0">
              <a:latin typeface="Noto Sans JP" panose="020B0500000000000000" pitchFamily="34" charset="-128"/>
              <a:ea typeface="Noto Sans JP" panose="020B0500000000000000" pitchFamily="34" charset="-128"/>
            </a:endParaRPr>
          </a:p>
        </p:txBody>
      </p:sp>
      <p:sp>
        <p:nvSpPr>
          <p:cNvPr id="3" name="コンテンツ プレースホルダー 2">
            <a:extLst>
              <a:ext uri="{FF2B5EF4-FFF2-40B4-BE49-F238E27FC236}">
                <a16:creationId xmlns:a16="http://schemas.microsoft.com/office/drawing/2014/main" id="{4E5E58B0-F1E5-44EC-9AE2-5510CF3C0ABF}"/>
              </a:ext>
            </a:extLst>
          </p:cNvPr>
          <p:cNvSpPr>
            <a:spLocks noGrp="1"/>
          </p:cNvSpPr>
          <p:nvPr>
            <p:ph idx="1"/>
          </p:nvPr>
        </p:nvSpPr>
        <p:spPr/>
        <p:txBody>
          <a:bodyPr/>
          <a:lstStyle/>
          <a:p>
            <a:r>
              <a:rPr kumimoji="1" lang="en-US" altLang="ja-JP" dirty="0"/>
              <a:t>2</a:t>
            </a:r>
            <a:r>
              <a:rPr kumimoji="1" lang="ja-JP" altLang="en-US" dirty="0"/>
              <a:t>層目は中間層を受け取って中央の単語を予測</a:t>
            </a:r>
            <a:r>
              <a:rPr lang="ja-JP" altLang="en-US" dirty="0"/>
              <a:t>する</a:t>
            </a:r>
            <a:endParaRPr lang="en-US" altLang="ja-JP" dirty="0"/>
          </a:p>
          <a:p>
            <a:r>
              <a:rPr lang="ja-JP" altLang="en-US" b="1" dirty="0"/>
              <a:t>つまり受け取るのは「</a:t>
            </a:r>
            <a:r>
              <a:rPr lang="en-US" altLang="ja-JP" b="1" dirty="0"/>
              <a:t>I</a:t>
            </a:r>
            <a:r>
              <a:rPr lang="ja-JP" altLang="en-US" b="1" dirty="0"/>
              <a:t>」や「</a:t>
            </a:r>
            <a:r>
              <a:rPr lang="en-US" altLang="ja-JP" b="1" dirty="0"/>
              <a:t>You</a:t>
            </a:r>
            <a:r>
              <a:rPr lang="ja-JP" altLang="en-US" b="1" dirty="0"/>
              <a:t>」ではなく謎の</a:t>
            </a:r>
            <a:r>
              <a:rPr lang="en-US" altLang="ja-JP" b="1" dirty="0"/>
              <a:t>(1 x 3)</a:t>
            </a:r>
            <a:r>
              <a:rPr lang="ja-JP" altLang="en-US" b="1" dirty="0"/>
              <a:t>の行列</a:t>
            </a:r>
            <a:endParaRPr lang="en-US" altLang="ja-JP" b="1" dirty="0"/>
          </a:p>
          <a:p>
            <a:r>
              <a:rPr lang="ja-JP" altLang="en-US" dirty="0"/>
              <a:t>予測した後 </a:t>
            </a:r>
            <a:r>
              <a:rPr lang="en-US" altLang="ja-JP" dirty="0" err="1"/>
              <a:t>softmax</a:t>
            </a:r>
            <a:r>
              <a:rPr lang="ja-JP" altLang="en-US" dirty="0"/>
              <a:t>、正解ラベルと照合し、損失を取る</a:t>
            </a:r>
            <a:endParaRPr lang="en-US" altLang="ja-JP" dirty="0"/>
          </a:p>
          <a:p>
            <a:r>
              <a:rPr lang="ja-JP" altLang="en-US" dirty="0"/>
              <a:t>予測が正確にできるようになるまで更新を続ける</a:t>
            </a:r>
            <a:endParaRPr lang="en-US" altLang="ja-JP" dirty="0"/>
          </a:p>
          <a:p>
            <a:endParaRPr lang="en-US" altLang="ja-JP" dirty="0"/>
          </a:p>
          <a:p>
            <a:r>
              <a:rPr lang="ja-JP" altLang="en-US" dirty="0"/>
              <a:t>正確な予測のために</a:t>
            </a:r>
            <a:r>
              <a:rPr lang="en-US" altLang="ja-JP" dirty="0"/>
              <a:t>2</a:t>
            </a:r>
            <a:r>
              <a:rPr lang="ja-JP" altLang="en-US" dirty="0"/>
              <a:t>層目の予測もうまくなっていくし、</a:t>
            </a:r>
            <a:r>
              <a:rPr lang="en-US" altLang="ja-JP" dirty="0"/>
              <a:t>1</a:t>
            </a:r>
            <a:r>
              <a:rPr lang="ja-JP" altLang="en-US" dirty="0"/>
              <a:t>層目の変換もうまくなってくる</a:t>
            </a:r>
            <a:endParaRPr lang="en-US" altLang="ja-JP" dirty="0"/>
          </a:p>
        </p:txBody>
      </p:sp>
    </p:spTree>
    <p:extLst>
      <p:ext uri="{BB962C8B-B14F-4D97-AF65-F5344CB8AC3E}">
        <p14:creationId xmlns:p14="http://schemas.microsoft.com/office/powerpoint/2010/main" val="457466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0857C-0527-4F11-A3BD-D9CFC5C2BBCC}"/>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CBOW</a:t>
            </a:r>
            <a:r>
              <a:rPr kumimoji="1" lang="ja-JP" altLang="en-US" b="1" dirty="0">
                <a:latin typeface="Noto Sans JP" panose="020B0500000000000000" pitchFamily="34" charset="-128"/>
                <a:ea typeface="Noto Sans JP" panose="020B0500000000000000" pitchFamily="34" charset="-128"/>
              </a:rPr>
              <a:t>モデル</a:t>
            </a:r>
          </a:p>
        </p:txBody>
      </p:sp>
      <p:pic>
        <p:nvPicPr>
          <p:cNvPr id="1026" name="Picture 2" descr="単語と図で理解する自然言語処理（word2vec, RNN, LSTM）前編 - ギークなエンジニアを目指す男">
            <a:extLst>
              <a:ext uri="{FF2B5EF4-FFF2-40B4-BE49-F238E27FC236}">
                <a16:creationId xmlns:a16="http://schemas.microsoft.com/office/drawing/2014/main" id="{7ECDF976-B29C-4B47-9D35-1D5DA7437E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890" y="1345915"/>
            <a:ext cx="7894219" cy="528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255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26C94-9CBC-43B1-BEB1-5AAEC652224F}"/>
              </a:ext>
            </a:extLst>
          </p:cNvPr>
          <p:cNvSpPr>
            <a:spLocks noGrp="1"/>
          </p:cNvSpPr>
          <p:nvPr>
            <p:ph type="title"/>
          </p:nvPr>
        </p:nvSpPr>
        <p:spPr/>
        <p:txBody>
          <a:bodyPr/>
          <a:lstStyle/>
          <a:p>
            <a:pPr algn="ctr"/>
            <a:r>
              <a:rPr kumimoji="1" lang="ja-JP" altLang="en-US" b="1" dirty="0">
                <a:latin typeface="Noto Sans JP" panose="020B0500000000000000" pitchFamily="34" charset="-128"/>
                <a:ea typeface="Noto Sans JP" panose="020B0500000000000000" pitchFamily="34" charset="-128"/>
              </a:rPr>
              <a:t>まとめ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75D4C85-4BAB-4D45-8C8F-B29B1A3A16E4}"/>
                  </a:ext>
                </a:extLst>
              </p:cNvPr>
              <p:cNvSpPr>
                <a:spLocks noGrp="1"/>
              </p:cNvSpPr>
              <p:nvPr>
                <p:ph idx="1"/>
              </p:nvPr>
            </p:nvSpPr>
            <p:spPr/>
            <p:txBody>
              <a:bodyPr/>
              <a:lstStyle/>
              <a:p>
                <a:r>
                  <a:rPr lang="en-US" altLang="ja-JP" dirty="0"/>
                  <a:t>1</a:t>
                </a:r>
                <a:r>
                  <a:rPr lang="ja-JP" altLang="en-US" dirty="0"/>
                  <a:t>層目は</a:t>
                </a:r>
                <a:r>
                  <a:rPr lang="en-US" altLang="ja-JP" dirty="0"/>
                  <a:t>2</a:t>
                </a:r>
                <a:r>
                  <a:rPr lang="ja-JP" altLang="en-US" dirty="0"/>
                  <a:t>層目のために「予測しやすい中間層を提供する」よう更新される</a:t>
                </a:r>
                <a:endParaRPr lang="en-US" altLang="ja-JP" dirty="0"/>
              </a:p>
              <a:p>
                <a:r>
                  <a:rPr lang="en-US" altLang="ja-JP" dirty="0"/>
                  <a:t>2</a:t>
                </a:r>
                <a:r>
                  <a:rPr lang="ja-JP" altLang="en-US" dirty="0"/>
                  <a:t>層目は中間層を受け取って中央の単語を予測する</a:t>
                </a:r>
                <a:endParaRPr lang="en-US" altLang="ja-JP" dirty="0"/>
              </a:p>
              <a:p>
                <a:r>
                  <a:rPr lang="ja-JP" altLang="en-US" dirty="0"/>
                  <a:t>そうすると似た単語が似た値を持つような </a:t>
                </a:r>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𝒲</m:t>
                        </m:r>
                      </m:e>
                      <m:sub>
                        <m:r>
                          <a:rPr lang="en-US" altLang="ja-JP" i="1">
                            <a:solidFill>
                              <a:schemeClr val="tx1"/>
                            </a:solidFill>
                            <a:latin typeface="Cambria Math" panose="02040503050406030204" pitchFamily="18" charset="0"/>
                          </a:rPr>
                          <m:t>𝑖𝑛</m:t>
                        </m:r>
                      </m:sub>
                    </m:sSub>
                  </m:oMath>
                </a14:m>
                <a:r>
                  <a:rPr lang="ja-JP" altLang="en-US" dirty="0"/>
                  <a:t> がつくられる</a:t>
                </a:r>
                <a:endParaRPr lang="en-US" altLang="ja-JP" dirty="0"/>
              </a:p>
              <a:p>
                <a:endParaRPr lang="ja-JP" altLang="en-US" dirty="0"/>
              </a:p>
              <a:p>
                <a:r>
                  <a:rPr kumimoji="1" lang="en-US" altLang="ja-JP" dirty="0"/>
                  <a:t>One-hot</a:t>
                </a:r>
                <a:r>
                  <a:rPr kumimoji="1" lang="ja-JP" altLang="en-US" dirty="0"/>
                  <a:t>ベクトルを特徴量に変換する</a:t>
                </a:r>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ja-JP" altLang="en-US" i="1">
                            <a:solidFill>
                              <a:schemeClr val="tx1"/>
                            </a:solidFill>
                            <a:latin typeface="Cambria Math" panose="02040503050406030204" pitchFamily="18" charset="0"/>
                          </a:rPr>
                          <m:t>𝒲</m:t>
                        </m:r>
                      </m:e>
                      <m:sub>
                        <m:r>
                          <a:rPr lang="en-US" altLang="ja-JP" i="1">
                            <a:solidFill>
                              <a:schemeClr val="tx1"/>
                            </a:solidFill>
                            <a:latin typeface="Cambria Math" panose="02040503050406030204" pitchFamily="18" charset="0"/>
                          </a:rPr>
                          <m:t>𝑖𝑛</m:t>
                        </m:r>
                      </m:sub>
                    </m:sSub>
                  </m:oMath>
                </a14:m>
                <a:r>
                  <a:rPr kumimoji="1" lang="ja-JP" altLang="en-US" dirty="0"/>
                  <a:t>が完成した！</a:t>
                </a:r>
                <a:endParaRPr kumimoji="1" lang="en-US" altLang="ja-JP" dirty="0"/>
              </a:p>
              <a:p>
                <a:r>
                  <a:rPr lang="ja-JP" altLang="en-US" dirty="0"/>
                  <a:t>これで単語をベクトル化できるね</a:t>
                </a:r>
                <a:endParaRPr lang="en-US" altLang="ja-JP" dirty="0"/>
              </a:p>
              <a:p>
                <a:r>
                  <a:rPr kumimoji="1" lang="en-US" altLang="ja-JP" b="1" dirty="0"/>
                  <a:t>2</a:t>
                </a:r>
                <a:r>
                  <a:rPr kumimoji="1" lang="ja-JP" altLang="en-US" b="1" dirty="0"/>
                  <a:t>層目バイバイ</a:t>
                </a:r>
              </a:p>
            </p:txBody>
          </p:sp>
        </mc:Choice>
        <mc:Fallback xmlns="">
          <p:sp>
            <p:nvSpPr>
              <p:cNvPr id="3" name="コンテンツ プレースホルダー 2">
                <a:extLst>
                  <a:ext uri="{FF2B5EF4-FFF2-40B4-BE49-F238E27FC236}">
                    <a16:creationId xmlns:a16="http://schemas.microsoft.com/office/drawing/2014/main" id="{975D4C85-4BAB-4D45-8C8F-B29B1A3A16E4}"/>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9263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F2242-9BC4-4A80-9D05-7FBBB5AAA22F}"/>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w</a:t>
            </a:r>
            <a:r>
              <a:rPr kumimoji="1" lang="en-US" altLang="ja-JP" b="1" dirty="0">
                <a:latin typeface="Noto Sans JP" panose="020B0500000000000000" pitchFamily="34" charset="-128"/>
                <a:ea typeface="Noto Sans JP" panose="020B0500000000000000" pitchFamily="34" charset="-128"/>
              </a:rPr>
              <a:t>ord2vec</a:t>
            </a:r>
            <a:r>
              <a:rPr kumimoji="1" lang="ja-JP" altLang="en-US" b="1" dirty="0">
                <a:latin typeface="Noto Sans JP" panose="020B0500000000000000" pitchFamily="34" charset="-128"/>
                <a:ea typeface="Noto Sans JP" panose="020B0500000000000000" pitchFamily="34" charset="-128"/>
              </a:rPr>
              <a:t> </a:t>
            </a:r>
            <a:r>
              <a:rPr lang="ja-JP" altLang="en-US" b="1" dirty="0">
                <a:latin typeface="Noto Sans JP" panose="020B0500000000000000" pitchFamily="34" charset="-128"/>
                <a:ea typeface="Noto Sans JP" panose="020B0500000000000000" pitchFamily="34" charset="-128"/>
              </a:rPr>
              <a:t>が与える示唆</a:t>
            </a:r>
            <a:endParaRPr kumimoji="1" lang="ja-JP" altLang="en-US" b="1" dirty="0">
              <a:latin typeface="Noto Sans JP" panose="020B0500000000000000" pitchFamily="34" charset="-128"/>
              <a:ea typeface="Noto Sans JP" panose="020B0500000000000000" pitchFamily="34" charset="-128"/>
            </a:endParaRPr>
          </a:p>
        </p:txBody>
      </p:sp>
      <p:sp>
        <p:nvSpPr>
          <p:cNvPr id="3" name="コンテンツ プレースホルダー 2">
            <a:extLst>
              <a:ext uri="{FF2B5EF4-FFF2-40B4-BE49-F238E27FC236}">
                <a16:creationId xmlns:a16="http://schemas.microsoft.com/office/drawing/2014/main" id="{42B11B0C-0FA6-44A1-810A-C179DFE5E1AE}"/>
              </a:ext>
            </a:extLst>
          </p:cNvPr>
          <p:cNvSpPr>
            <a:spLocks noGrp="1"/>
          </p:cNvSpPr>
          <p:nvPr>
            <p:ph idx="1"/>
          </p:nvPr>
        </p:nvSpPr>
        <p:spPr/>
        <p:txBody>
          <a:bodyPr/>
          <a:lstStyle/>
          <a:p>
            <a:r>
              <a:rPr kumimoji="1" lang="ja-JP" altLang="en-US" dirty="0"/>
              <a:t>きっと僕たちの持っている語彙のほとんど</a:t>
            </a:r>
            <a:r>
              <a:rPr lang="ja-JP" altLang="en-US" dirty="0"/>
              <a:t>は、</a:t>
            </a:r>
            <a:r>
              <a:rPr kumimoji="1" lang="ja-JP" altLang="en-US" dirty="0"/>
              <a:t>辞書で調べたわけではない。なのに、なぜ意味が理解できて、運用できるのだろう？</a:t>
            </a:r>
            <a:endParaRPr lang="en-US" altLang="ja-JP" dirty="0"/>
          </a:p>
          <a:p>
            <a:r>
              <a:rPr kumimoji="1" lang="ja-JP" altLang="en-US" dirty="0"/>
              <a:t>分布仮説</a:t>
            </a:r>
            <a:r>
              <a:rPr lang="ja-JP" altLang="en-US" dirty="0"/>
              <a:t>や</a:t>
            </a:r>
            <a:r>
              <a:rPr lang="en-US" altLang="ja-JP" dirty="0"/>
              <a:t> word2vec </a:t>
            </a:r>
            <a:r>
              <a:rPr lang="ja-JP" altLang="en-US" dirty="0"/>
              <a:t>は、</a:t>
            </a:r>
            <a:r>
              <a:rPr kumimoji="1" lang="ja-JP" altLang="en-US" dirty="0"/>
              <a:t>その問いに答えるヒントとなるかもしれない。</a:t>
            </a:r>
            <a:endParaRPr kumimoji="1" lang="en-US" altLang="ja-JP" dirty="0"/>
          </a:p>
          <a:p>
            <a:r>
              <a:rPr kumimoji="1" lang="ja-JP" altLang="en-US" dirty="0"/>
              <a:t>「機械にどうやって単語の意味を理解させるか」という問いは、</a:t>
            </a:r>
            <a:r>
              <a:rPr kumimoji="1" lang="ja-JP" altLang="en-US" b="1" dirty="0"/>
              <a:t>「人間はどうやって単語の意味を理解しているか」</a:t>
            </a:r>
            <a:r>
              <a:rPr kumimoji="1" lang="ja-JP" altLang="en-US" dirty="0"/>
              <a:t>という問いを追いかけることだ</a:t>
            </a:r>
            <a:r>
              <a:rPr lang="ja-JP" altLang="en-US" dirty="0"/>
              <a:t>と思う。</a:t>
            </a:r>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291525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34FD98-1814-4F01-A009-E65169CB60A4}"/>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w</a:t>
            </a:r>
            <a:r>
              <a:rPr kumimoji="1" lang="en-US" altLang="ja-JP" b="1" dirty="0">
                <a:latin typeface="Noto Sans JP" panose="020B0500000000000000" pitchFamily="34" charset="-128"/>
                <a:ea typeface="Noto Sans JP" panose="020B0500000000000000" pitchFamily="34" charset="-128"/>
              </a:rPr>
              <a:t>ord2vec</a:t>
            </a:r>
            <a:r>
              <a:rPr kumimoji="1" lang="ja-JP" altLang="en-US" b="1" dirty="0">
                <a:latin typeface="Noto Sans JP" panose="020B0500000000000000" pitchFamily="34" charset="-128"/>
                <a:ea typeface="Noto Sans JP" panose="020B0500000000000000" pitchFamily="34" charset="-128"/>
              </a:rPr>
              <a:t> とは</a:t>
            </a:r>
          </a:p>
        </p:txBody>
      </p:sp>
      <p:sp>
        <p:nvSpPr>
          <p:cNvPr id="3" name="コンテンツ プレースホルダー 2">
            <a:extLst>
              <a:ext uri="{FF2B5EF4-FFF2-40B4-BE49-F238E27FC236}">
                <a16:creationId xmlns:a16="http://schemas.microsoft.com/office/drawing/2014/main" id="{2E6525EE-8C1F-45BF-8FA3-42113230B4F5}"/>
              </a:ext>
            </a:extLst>
          </p:cNvPr>
          <p:cNvSpPr>
            <a:spLocks noGrp="1"/>
          </p:cNvSpPr>
          <p:nvPr>
            <p:ph idx="1"/>
          </p:nvPr>
        </p:nvSpPr>
        <p:spPr/>
        <p:txBody>
          <a:bodyPr/>
          <a:lstStyle/>
          <a:p>
            <a:r>
              <a:rPr lang="ja-JP" altLang="en-US" dirty="0"/>
              <a:t>自然言語処理で使われる、単語をベクトルに変換する技術</a:t>
            </a:r>
            <a:endParaRPr lang="en-US" altLang="ja-JP" dirty="0"/>
          </a:p>
          <a:p>
            <a:r>
              <a:rPr kumimoji="1" lang="ja-JP" altLang="en-US" dirty="0"/>
              <a:t>このベクトルを使って、以下のような計算ができることが有名</a:t>
            </a:r>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DE8326D1-62A1-4D7C-A76E-56EA53910A6A}"/>
                  </a:ext>
                </a:extLst>
              </p:cNvPr>
              <p:cNvSpPr txBox="1"/>
              <p:nvPr/>
            </p:nvSpPr>
            <p:spPr>
              <a:xfrm>
                <a:off x="3101788" y="3429000"/>
                <a:ext cx="5988424" cy="6576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panose="02040503050406030204" pitchFamily="18" charset="0"/>
                            </a:rPr>
                            <m:t>𝑘𝑖𝑛𝑔</m:t>
                          </m:r>
                        </m:e>
                      </m:acc>
                      <m:r>
                        <a:rPr kumimoji="1" lang="en-US" altLang="ja-JP" sz="3200" b="0" i="1" smtClean="0">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b="0" i="1" smtClean="0">
                              <a:latin typeface="Cambria Math" panose="02040503050406030204" pitchFamily="18" charset="0"/>
                            </a:rPr>
                            <m:t>𝑚𝑎</m:t>
                          </m:r>
                          <m:r>
                            <a:rPr lang="en-US" altLang="ja-JP" sz="3200" i="1" smtClean="0">
                              <a:latin typeface="Cambria Math" panose="02040503050406030204" pitchFamily="18" charset="0"/>
                            </a:rPr>
                            <m:t>𝑛</m:t>
                          </m:r>
                        </m:e>
                      </m:acc>
                      <m:r>
                        <a:rPr kumimoji="1" lang="en-US" altLang="ja-JP" sz="3200" b="0" i="1" smtClean="0">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b="0" i="1" smtClean="0">
                              <a:latin typeface="Cambria Math" panose="02040503050406030204" pitchFamily="18" charset="0"/>
                            </a:rPr>
                            <m:t>𝑤𝑜𝑚𝑎𝑛</m:t>
                          </m:r>
                        </m:e>
                      </m:acc>
                      <m:r>
                        <a:rPr kumimoji="1" lang="en-US" altLang="ja-JP" sz="3200" b="0" i="1" smtClean="0">
                          <a:latin typeface="Cambria Math" panose="02040503050406030204" pitchFamily="18" charset="0"/>
                        </a:rPr>
                        <m:t>=</m:t>
                      </m:r>
                      <m:acc>
                        <m:accPr>
                          <m:chr m:val="⃗"/>
                          <m:ctrlPr>
                            <a:rPr lang="en-US" altLang="ja-JP" sz="3200" i="1">
                              <a:latin typeface="Cambria Math" panose="02040503050406030204" pitchFamily="18" charset="0"/>
                            </a:rPr>
                          </m:ctrlPr>
                        </m:accPr>
                        <m:e>
                          <m:r>
                            <a:rPr lang="en-US" altLang="ja-JP" sz="3200" b="0" i="1" smtClean="0">
                              <a:latin typeface="Cambria Math" panose="02040503050406030204" pitchFamily="18" charset="0"/>
                            </a:rPr>
                            <m:t>𝑞𝑢𝑒𝑒𝑛</m:t>
                          </m:r>
                        </m:e>
                      </m:acc>
                    </m:oMath>
                  </m:oMathPara>
                </a14:m>
                <a:endParaRPr kumimoji="1" lang="ja-JP" altLang="en-US" dirty="0"/>
              </a:p>
            </p:txBody>
          </p:sp>
        </mc:Choice>
        <mc:Fallback>
          <p:sp>
            <p:nvSpPr>
              <p:cNvPr id="4" name="テキスト ボックス 3">
                <a:extLst>
                  <a:ext uri="{FF2B5EF4-FFF2-40B4-BE49-F238E27FC236}">
                    <a16:creationId xmlns:a16="http://schemas.microsoft.com/office/drawing/2014/main" id="{DE8326D1-62A1-4D7C-A76E-56EA53910A6A}"/>
                  </a:ext>
                </a:extLst>
              </p:cNvPr>
              <p:cNvSpPr txBox="1">
                <a:spLocks noRot="1" noChangeAspect="1" noMove="1" noResize="1" noEditPoints="1" noAdjustHandles="1" noChangeArrowheads="1" noChangeShapeType="1" noTextEdit="1"/>
              </p:cNvSpPr>
              <p:nvPr/>
            </p:nvSpPr>
            <p:spPr>
              <a:xfrm>
                <a:off x="3101788" y="3429000"/>
                <a:ext cx="5988424" cy="657681"/>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49699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DF110F-CC34-4BA1-AD97-2F05E87C239D}"/>
              </a:ext>
            </a:extLst>
          </p:cNvPr>
          <p:cNvSpPr>
            <a:spLocks noGrp="1"/>
          </p:cNvSpPr>
          <p:nvPr>
            <p:ph type="title"/>
          </p:nvPr>
        </p:nvSpPr>
        <p:spPr/>
        <p:txBody>
          <a:bodyPr/>
          <a:lstStyle/>
          <a:p>
            <a:pPr algn="ctr"/>
            <a:r>
              <a:rPr lang="ja-JP" altLang="en-US" b="1" dirty="0">
                <a:latin typeface="Noto Sans JP" panose="020B0500000000000000" pitchFamily="34" charset="-128"/>
                <a:ea typeface="Noto Sans JP" panose="020B0500000000000000" pitchFamily="34" charset="-128"/>
              </a:rPr>
              <a:t>参考文献</a:t>
            </a:r>
            <a:endParaRPr kumimoji="1" lang="ja-JP" altLang="en-US" b="1" dirty="0">
              <a:latin typeface="Noto Sans JP" panose="020B0500000000000000" pitchFamily="34" charset="-128"/>
              <a:ea typeface="Noto Sans JP" panose="020B0500000000000000" pitchFamily="34" charset="-128"/>
            </a:endParaRPr>
          </a:p>
        </p:txBody>
      </p:sp>
      <p:sp>
        <p:nvSpPr>
          <p:cNvPr id="3" name="コンテンツ プレースホルダー 2">
            <a:extLst>
              <a:ext uri="{FF2B5EF4-FFF2-40B4-BE49-F238E27FC236}">
                <a16:creationId xmlns:a16="http://schemas.microsoft.com/office/drawing/2014/main" id="{CAF85912-470E-4B36-A19A-E06ECEC376BA}"/>
              </a:ext>
            </a:extLst>
          </p:cNvPr>
          <p:cNvSpPr>
            <a:spLocks noGrp="1"/>
          </p:cNvSpPr>
          <p:nvPr>
            <p:ph idx="1"/>
          </p:nvPr>
        </p:nvSpPr>
        <p:spPr/>
        <p:txBody>
          <a:bodyPr>
            <a:normAutofit/>
          </a:bodyPr>
          <a:lstStyle/>
          <a:p>
            <a:r>
              <a:rPr lang="ja-JP" altLang="en-US" sz="1600" dirty="0"/>
              <a:t>自然言語処理入門（</a:t>
            </a:r>
            <a:r>
              <a:rPr lang="en-US" altLang="ja-JP" sz="1600" dirty="0">
                <a:hlinkClick r:id="rId2"/>
              </a:rPr>
              <a:t>https://www.ailab.ics.keio.ac.jp/b4_induction_training/docs/nlp/dl_fromscratch2_nlp.pdf</a:t>
            </a:r>
            <a:r>
              <a:rPr lang="ja-JP" altLang="en-US" sz="1600" dirty="0"/>
              <a:t>）</a:t>
            </a:r>
            <a:endParaRPr lang="en-US" altLang="ja-JP" sz="1600" dirty="0"/>
          </a:p>
          <a:p>
            <a:r>
              <a:rPr lang="ja-JP" altLang="en-US" sz="1600" dirty="0"/>
              <a:t>ゼロから作る</a:t>
            </a:r>
            <a:r>
              <a:rPr lang="en-US" altLang="ja-JP" sz="1600" dirty="0"/>
              <a:t>Deep Learning ❷ ―</a:t>
            </a:r>
            <a:r>
              <a:rPr lang="ja-JP" altLang="en-US" sz="1600" dirty="0"/>
              <a:t>自然言語処理編 </a:t>
            </a:r>
            <a:r>
              <a:rPr lang="en-US" altLang="ja-JP" sz="1600" dirty="0"/>
              <a:t>(</a:t>
            </a:r>
            <a:r>
              <a:rPr lang="en-US" altLang="ja-JP" sz="1600" dirty="0">
                <a:hlinkClick r:id="rId3"/>
              </a:rPr>
              <a:t>https://www.amazon.co.jp/%E3%82%BC%E3%83%AD%E3%81%8B%E3%82%89%E4%BD%9C%E3%82%8BDeep-Learning-%E2%80%95%E8%87%AA%E7%84%B6%E8%A8%80%E8%AA%9E%E5%87%A6%E7%90%86%E7%B7%A8-%E6%96%8E%E8%97%A4-%E5%BA%B7%E6%AF%85/dp/4873118360/ref=sr_1_2?adgrpid=103020866343&amp;dchild=1&amp;gclid=CjwKCAjw49qKBhAoEiwAHQVToy7dDHUusASxbpus4GPMhe5ku4AAaYScwbkwabkByRV87J5eg56P_xoC94gQAvD_BwE&amp;hvadid=448651961923&amp;hvdev=c&amp;hvlocphy=1009333&amp;hvnetw=g&amp;hvqmt=e&amp;hvrand=18093299138323916957&amp;hvtargid=kwd-335457286238&amp;hydadcr=27294_11561544&amp;jp-ad-ap=0&amp;keywords=%E3%82%BC%E3%83%AD%E3%81%8B%E3%82%89%E4%BD%9C%E3%82%8Bdeep+learning&amp;qid=1633112019&amp;sr=8-2</a:t>
            </a:r>
            <a:r>
              <a:rPr lang="en-US" altLang="ja-JP" sz="1600" dirty="0"/>
              <a:t>)</a:t>
            </a:r>
          </a:p>
          <a:p>
            <a:pPr marL="0" indent="0">
              <a:buNone/>
            </a:pPr>
            <a:endParaRPr lang="en-US" altLang="ja-JP" dirty="0"/>
          </a:p>
          <a:p>
            <a:endParaRPr kumimoji="1" lang="en-US" altLang="ja-JP" dirty="0"/>
          </a:p>
        </p:txBody>
      </p:sp>
    </p:spTree>
    <p:extLst>
      <p:ext uri="{BB962C8B-B14F-4D97-AF65-F5344CB8AC3E}">
        <p14:creationId xmlns:p14="http://schemas.microsoft.com/office/powerpoint/2010/main" val="2113518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C838E7-082B-48AE-A6EC-BD143853858F}"/>
              </a:ext>
            </a:extLst>
          </p:cNvPr>
          <p:cNvSpPr>
            <a:spLocks noGrp="1"/>
          </p:cNvSpPr>
          <p:nvPr>
            <p:ph type="title"/>
          </p:nvPr>
        </p:nvSpPr>
        <p:spPr/>
        <p:txBody>
          <a:bodyPr/>
          <a:lstStyle/>
          <a:p>
            <a:r>
              <a:rPr lang="ja-JP" altLang="en-US" dirty="0"/>
              <a:t>なぜ</a:t>
            </a:r>
            <a:r>
              <a:rPr lang="en-US" altLang="ja-JP" dirty="0"/>
              <a:t>word2vec</a:t>
            </a:r>
            <a:r>
              <a:rPr lang="ja-JP" altLang="en-US" dirty="0"/>
              <a:t>が必要か？</a:t>
            </a:r>
            <a:endParaRPr kumimoji="1" lang="ja-JP" altLang="en-US" dirty="0"/>
          </a:p>
        </p:txBody>
      </p:sp>
      <p:sp>
        <p:nvSpPr>
          <p:cNvPr id="3" name="コンテンツ プレースホルダー 2">
            <a:extLst>
              <a:ext uri="{FF2B5EF4-FFF2-40B4-BE49-F238E27FC236}">
                <a16:creationId xmlns:a16="http://schemas.microsoft.com/office/drawing/2014/main" id="{BA28F1E6-484D-4D39-BED1-71A5A1A27A34}"/>
              </a:ext>
            </a:extLst>
          </p:cNvPr>
          <p:cNvSpPr>
            <a:spLocks noGrp="1"/>
          </p:cNvSpPr>
          <p:nvPr>
            <p:ph idx="1"/>
          </p:nvPr>
        </p:nvSpPr>
        <p:spPr/>
        <p:txBody>
          <a:bodyPr/>
          <a:lstStyle/>
          <a:p>
            <a:r>
              <a:rPr lang="ja-JP" altLang="en-US" dirty="0"/>
              <a:t>この問いに答えるために、「服のサイズ（</a:t>
            </a:r>
            <a:r>
              <a:rPr lang="en-US" altLang="ja-JP" dirty="0"/>
              <a:t>S</a:t>
            </a:r>
            <a:r>
              <a:rPr lang="ja-JP" altLang="en-US" dirty="0"/>
              <a:t>、</a:t>
            </a:r>
            <a:r>
              <a:rPr lang="en-US" altLang="ja-JP" dirty="0"/>
              <a:t>M</a:t>
            </a:r>
            <a:r>
              <a:rPr lang="ja-JP" altLang="en-US" dirty="0"/>
              <a:t>、</a:t>
            </a:r>
            <a:r>
              <a:rPr lang="en-US" altLang="ja-JP" dirty="0"/>
              <a:t>L</a:t>
            </a:r>
            <a:r>
              <a:rPr lang="ja-JP" altLang="en-US" dirty="0"/>
              <a:t>）はデータ分析に使えるか？」ということを考える</a:t>
            </a:r>
            <a:endParaRPr kumimoji="1" lang="ja-JP" altLang="en-US" dirty="0"/>
          </a:p>
        </p:txBody>
      </p:sp>
    </p:spTree>
    <p:extLst>
      <p:ext uri="{BB962C8B-B14F-4D97-AF65-F5344CB8AC3E}">
        <p14:creationId xmlns:p14="http://schemas.microsoft.com/office/powerpoint/2010/main" val="2956678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63F5DF-64E6-487C-999C-9959FC5F61D0}"/>
              </a:ext>
            </a:extLst>
          </p:cNvPr>
          <p:cNvSpPr>
            <a:spLocks noGrp="1"/>
          </p:cNvSpPr>
          <p:nvPr>
            <p:ph type="title"/>
          </p:nvPr>
        </p:nvSpPr>
        <p:spPr/>
        <p:txBody>
          <a:bodyPr/>
          <a:lstStyle/>
          <a:p>
            <a:r>
              <a:rPr lang="ja-JP" altLang="en-US" dirty="0"/>
              <a:t>なぜ</a:t>
            </a:r>
            <a:r>
              <a:rPr lang="en-US" altLang="ja-JP" dirty="0"/>
              <a:t>word2vec</a:t>
            </a:r>
            <a:r>
              <a:rPr lang="ja-JP" altLang="en-US" dirty="0"/>
              <a:t>が必要か？</a:t>
            </a:r>
            <a:endParaRPr kumimoji="1" lang="ja-JP" altLang="en-US" dirty="0"/>
          </a:p>
        </p:txBody>
      </p:sp>
      <p:sp>
        <p:nvSpPr>
          <p:cNvPr id="3" name="コンテンツ プレースホルダー 2">
            <a:extLst>
              <a:ext uri="{FF2B5EF4-FFF2-40B4-BE49-F238E27FC236}">
                <a16:creationId xmlns:a16="http://schemas.microsoft.com/office/drawing/2014/main" id="{35DFC4AA-5625-4622-B01F-6DF6A76DA462}"/>
              </a:ext>
            </a:extLst>
          </p:cNvPr>
          <p:cNvSpPr>
            <a:spLocks noGrp="1"/>
          </p:cNvSpPr>
          <p:nvPr>
            <p:ph idx="1"/>
          </p:nvPr>
        </p:nvSpPr>
        <p:spPr/>
        <p:txBody>
          <a:bodyPr/>
          <a:lstStyle/>
          <a:p>
            <a:r>
              <a:rPr lang="ja-JP" altLang="en-US" dirty="0"/>
              <a:t>「</a:t>
            </a:r>
            <a:r>
              <a:rPr lang="en-US" altLang="ja-JP" dirty="0"/>
              <a:t>S</a:t>
            </a:r>
            <a:r>
              <a:rPr lang="ja-JP" altLang="en-US" dirty="0"/>
              <a:t>、</a:t>
            </a:r>
            <a:r>
              <a:rPr lang="en-US" altLang="ja-JP" dirty="0"/>
              <a:t>M</a:t>
            </a:r>
            <a:r>
              <a:rPr lang="ja-JP" altLang="en-US" dirty="0"/>
              <a:t>、</a:t>
            </a:r>
            <a:r>
              <a:rPr lang="en-US" altLang="ja-JP" dirty="0"/>
              <a:t>L</a:t>
            </a:r>
            <a:r>
              <a:rPr lang="ja-JP" altLang="en-US" dirty="0"/>
              <a:t>」はデータとして不適切</a:t>
            </a:r>
            <a:endParaRPr lang="en-US" altLang="ja-JP" dirty="0"/>
          </a:p>
          <a:p>
            <a:pPr lvl="1"/>
            <a:r>
              <a:rPr lang="ja-JP" altLang="en-US" dirty="0"/>
              <a:t>機械にとっては「大きい、小さい」という情報が含まれてない離散的な文字に過ぎない</a:t>
            </a:r>
            <a:endParaRPr lang="en-US" altLang="ja-JP" dirty="0"/>
          </a:p>
          <a:p>
            <a:r>
              <a:rPr lang="ja-JP" altLang="en-US" dirty="0"/>
              <a:t>では、どうすべきか</a:t>
            </a:r>
            <a:endParaRPr lang="en-US" altLang="ja-JP" dirty="0"/>
          </a:p>
        </p:txBody>
      </p:sp>
    </p:spTree>
    <p:extLst>
      <p:ext uri="{BB962C8B-B14F-4D97-AF65-F5344CB8AC3E}">
        <p14:creationId xmlns:p14="http://schemas.microsoft.com/office/powerpoint/2010/main" val="3203972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9AAE18-4B0C-4446-9851-70A59C29C655}"/>
              </a:ext>
            </a:extLst>
          </p:cNvPr>
          <p:cNvSpPr>
            <a:spLocks noGrp="1"/>
          </p:cNvSpPr>
          <p:nvPr>
            <p:ph type="title"/>
          </p:nvPr>
        </p:nvSpPr>
        <p:spPr/>
        <p:txBody>
          <a:bodyPr/>
          <a:lstStyle/>
          <a:p>
            <a:r>
              <a:rPr lang="ja-JP" altLang="en-US" dirty="0"/>
              <a:t>なぜ</a:t>
            </a:r>
            <a:r>
              <a:rPr lang="en-US" altLang="ja-JP" dirty="0"/>
              <a:t>word2vec</a:t>
            </a:r>
            <a:r>
              <a:rPr lang="ja-JP" altLang="en-US" dirty="0"/>
              <a:t>が必要か？</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978B301-FC3D-41F1-BD10-AA7E07059202}"/>
                  </a:ext>
                </a:extLst>
              </p:cNvPr>
              <p:cNvSpPr>
                <a:spLocks noGrp="1"/>
              </p:cNvSpPr>
              <p:nvPr>
                <p:ph idx="1"/>
              </p:nvPr>
            </p:nvSpPr>
            <p:spPr/>
            <p:txBody>
              <a:bodyPr/>
              <a:lstStyle/>
              <a:p>
                <a:r>
                  <a:rPr kumimoji="1" lang="ja-JP" altLang="en-US" dirty="0"/>
                  <a:t>「</a:t>
                </a:r>
                <a:r>
                  <a:rPr kumimoji="1" lang="en-US" altLang="ja-JP" dirty="0"/>
                  <a:t>S</a:t>
                </a:r>
                <a:r>
                  <a:rPr kumimoji="1" lang="ja-JP" altLang="en-US" dirty="0"/>
                  <a:t>→</a:t>
                </a:r>
                <a:r>
                  <a:rPr kumimoji="1" lang="en-US" altLang="ja-JP" dirty="0"/>
                  <a:t>0, M</a:t>
                </a:r>
                <a:r>
                  <a:rPr kumimoji="1" lang="ja-JP" altLang="en-US" dirty="0"/>
                  <a:t>→</a:t>
                </a:r>
                <a:r>
                  <a:rPr kumimoji="1" lang="en-US" altLang="ja-JP" dirty="0"/>
                  <a:t>1, L</a:t>
                </a:r>
                <a:r>
                  <a:rPr kumimoji="1" lang="ja-JP" altLang="en-US" dirty="0"/>
                  <a:t>→</a:t>
                </a:r>
                <a:r>
                  <a:rPr kumimoji="1" lang="en-US" altLang="ja-JP" dirty="0"/>
                  <a:t>2</a:t>
                </a:r>
                <a:r>
                  <a:rPr kumimoji="1" lang="ja-JP" altLang="en-US" dirty="0"/>
                  <a:t>」</a:t>
                </a:r>
                <a:r>
                  <a:rPr lang="ja-JP" altLang="en-US" dirty="0"/>
                  <a:t>に変換してみる</a:t>
                </a:r>
                <a:endParaRPr lang="en-US" altLang="ja-JP" dirty="0"/>
              </a:p>
              <a:p>
                <a:pPr lvl="1"/>
                <a:r>
                  <a:rPr kumimoji="1" lang="en-US" altLang="ja-JP" dirty="0"/>
                  <a:t>(</a:t>
                </a:r>
                <a:r>
                  <a:rPr kumimoji="1" lang="ja-JP" altLang="en-US" dirty="0"/>
                  <a:t>分析によるが</a:t>
                </a:r>
                <a:r>
                  <a:rPr kumimoji="1" lang="en-US" altLang="ja-JP" dirty="0"/>
                  <a:t>)</a:t>
                </a:r>
                <a:r>
                  <a:rPr kumimoji="1" lang="ja-JP" altLang="en-US" dirty="0"/>
                  <a:t>これでも不十分</a:t>
                </a:r>
                <a:endParaRPr kumimoji="1" lang="en-US" altLang="ja-JP" dirty="0"/>
              </a:p>
              <a:p>
                <a:pPr lvl="1"/>
                <a:r>
                  <a:rPr kumimoji="1" lang="ja-JP" altLang="en-US" dirty="0"/>
                  <a:t>重回帰分析では、次のような式が出力され分析に使われる</a:t>
                </a:r>
                <a:endParaRPr lang="en-US" altLang="ja-JP" dirty="0"/>
              </a:p>
              <a:p>
                <a:pPr lvl="1"/>
                <a:endParaRPr kumimoji="1" lang="en-US" altLang="ja-JP" dirty="0"/>
              </a:p>
              <a:p>
                <a:pPr lvl="1"/>
                <a:endParaRPr lang="en-US" altLang="ja-JP" dirty="0"/>
              </a:p>
              <a:p>
                <a:pPr lvl="1"/>
                <a:endParaRPr kumimoji="1" lang="en-US" altLang="ja-JP" dirty="0"/>
              </a:p>
              <a:p>
                <a:pPr lvl="1"/>
                <a:endParaRPr lang="en-US" altLang="ja-JP" dirty="0"/>
              </a:p>
              <a:p>
                <a:pPr lvl="1"/>
                <a:r>
                  <a:rPr kumimoji="1" lang="en-US" altLang="ja-JP" dirty="0"/>
                  <a:t>L</a:t>
                </a:r>
                <a:r>
                  <a:rPr kumimoji="1" lang="ja-JP" altLang="en-US" dirty="0"/>
                  <a:t>は</a:t>
                </a:r>
                <a:r>
                  <a:rPr kumimoji="1" lang="en-US" altLang="ja-JP" dirty="0"/>
                  <a:t>M</a:t>
                </a:r>
                <a:r>
                  <a:rPr kumimoji="1" lang="ja-JP" altLang="en-US" dirty="0"/>
                  <a:t>より</a:t>
                </a:r>
                <a:r>
                  <a:rPr kumimoji="1" lang="en-US" altLang="ja-JP" dirty="0"/>
                  <a:t>2</a:t>
                </a:r>
                <a:r>
                  <a:rPr kumimoji="1" lang="ja-JP" altLang="en-US" dirty="0"/>
                  <a:t>倍 </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2</m:t>
                        </m:r>
                      </m:sub>
                    </m:sSub>
                  </m:oMath>
                </a14:m>
                <a:r>
                  <a:rPr kumimoji="1" lang="en-US" altLang="ja-JP" dirty="0"/>
                  <a:t> </a:t>
                </a:r>
                <a:r>
                  <a:rPr kumimoji="1" lang="ja-JP" altLang="en-US" dirty="0"/>
                  <a:t>に影響される などといったことは、好ましくない</a:t>
                </a:r>
                <a:endParaRPr kumimoji="1" lang="en-US" altLang="ja-JP" dirty="0"/>
              </a:p>
              <a:p>
                <a:pPr lvl="1"/>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978B301-FC3D-41F1-BD10-AA7E0705920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E8FEE879-64DF-46CD-8EDC-0FD40F86E479}"/>
                  </a:ext>
                </a:extLst>
              </p:cNvPr>
              <p:cNvSpPr txBox="1"/>
              <p:nvPr/>
            </p:nvSpPr>
            <p:spPr>
              <a:xfrm>
                <a:off x="955495" y="3344239"/>
                <a:ext cx="9606337" cy="837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sz="2400" b="0" i="1" smtClean="0">
                              <a:latin typeface="Cambria Math" panose="02040503050406030204" pitchFamily="18" charset="0"/>
                            </a:rPr>
                          </m:ctrlPr>
                        </m:dPr>
                        <m:e>
                          <m:r>
                            <a:rPr lang="ja-JP" altLang="en-US" sz="2400" i="1">
                              <a:latin typeface="Cambria Math" panose="02040503050406030204" pitchFamily="18" charset="0"/>
                            </a:rPr>
                            <m:t>売上</m:t>
                          </m:r>
                          <m:r>
                            <a:rPr lang="ja-JP" altLang="en-US" sz="2400" i="1" smtClean="0">
                              <a:latin typeface="Cambria Math" panose="02040503050406030204" pitchFamily="18" charset="0"/>
                            </a:rPr>
                            <m:t>の予測</m:t>
                          </m:r>
                        </m:e>
                      </m:d>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rPr>
                        <m:t> </m:t>
                      </m:r>
                      <m:sSub>
                        <m:sSubPr>
                          <m:ctrlPr>
                            <a:rPr kumimoji="1" lang="en-US" altLang="ja-JP" sz="2400" b="0" i="1" smtClean="0">
                              <a:latin typeface="Cambria Math" panose="02040503050406030204" pitchFamily="18" charset="0"/>
                            </a:rPr>
                          </m:ctrlPr>
                        </m:sSubPr>
                        <m:e>
                          <m:r>
                            <a:rPr kumimoji="1" lang="en-US" altLang="ja-JP" sz="2400" b="0" i="1" smtClean="0">
                              <a:latin typeface="Cambria Math" panose="02040503050406030204" pitchFamily="18" charset="0"/>
                            </a:rPr>
                            <m:t>𝑤</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rPr>
                        <m:t>(</m:t>
                      </m:r>
                      <m:r>
                        <a:rPr lang="ja-JP" altLang="en-US" sz="2400" i="1">
                          <a:latin typeface="Cambria Math" panose="02040503050406030204" pitchFamily="18" charset="0"/>
                        </a:rPr>
                        <m:t>在庫数</m:t>
                      </m:r>
                      <m:r>
                        <a:rPr kumimoji="1" lang="en-US" altLang="ja-JP" sz="2400" b="0" i="1" smtClean="0">
                          <a:latin typeface="Cambria Math" panose="02040503050406030204" pitchFamily="18" charset="0"/>
                        </a:rPr>
                        <m:t>)</m:t>
                      </m:r>
                      <m:r>
                        <a:rPr lang="ja-JP" altLang="en-US" sz="2400" i="1">
                          <a:latin typeface="Cambria Math" panose="02040503050406030204" pitchFamily="18" charset="0"/>
                        </a:rPr>
                        <m:t> </m:t>
                      </m:r>
                      <m:r>
                        <a:rPr lang="en-US"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rPr>
                        <m:t>(</m:t>
                      </m:r>
                      <m:r>
                        <a:rPr lang="ja-JP" altLang="en-US" sz="2400" i="1" smtClean="0">
                          <a:latin typeface="Cambria Math" panose="02040503050406030204" pitchFamily="18" charset="0"/>
                        </a:rPr>
                        <m:t>サイズ</m:t>
                      </m:r>
                      <m:r>
                        <a:rPr lang="en-US" altLang="ja-JP" sz="2400" i="1">
                          <a:latin typeface="Cambria Math" panose="02040503050406030204" pitchFamily="18" charset="0"/>
                        </a:rPr>
                        <m:t>)</m:t>
                      </m:r>
                      <m:r>
                        <a:rPr lang="ja-JP" altLang="en-US" sz="2400" i="1" smtClean="0">
                          <a:latin typeface="Cambria Math" panose="02040503050406030204" pitchFamily="18" charset="0"/>
                        </a:rPr>
                        <m:t> </m:t>
                      </m:r>
                      <m:r>
                        <a:rPr lang="ja-JP" altLang="en-US" sz="2400" i="1">
                          <a:latin typeface="Cambria Math" panose="02040503050406030204" pitchFamily="18" charset="0"/>
                        </a:rPr>
                        <m:t>＋</m:t>
                      </m:r>
                      <m:r>
                        <a:rPr lang="ja-JP" altLang="en-US" sz="2400" i="1" smtClean="0">
                          <a:latin typeface="Cambria Math" panose="02040503050406030204" pitchFamily="18" charset="0"/>
                        </a:rPr>
                        <m:t> ⋯</m:t>
                      </m:r>
                      <m:r>
                        <a:rPr lang="ja-JP" altLang="en-US" sz="2400" i="1">
                          <a:latin typeface="Cambria Math" panose="02040503050406030204" pitchFamily="18" charset="0"/>
                        </a:rPr>
                        <m:t> </m:t>
                      </m:r>
                      <m:r>
                        <a:rPr lang="en-US" altLang="ja-JP" sz="240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𝑤</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rPr>
                        <m:t>(</m:t>
                      </m:r>
                      <m:r>
                        <a:rPr lang="ja-JP" altLang="en-US" sz="2400" i="1" smtClean="0">
                          <a:latin typeface="Cambria Math" panose="02040503050406030204" pitchFamily="18" charset="0"/>
                        </a:rPr>
                        <m:t>値段</m:t>
                      </m:r>
                      <m:r>
                        <a:rPr lang="en-US" altLang="ja-JP" sz="2400" i="1">
                          <a:latin typeface="Cambria Math" panose="02040503050406030204" pitchFamily="18" charset="0"/>
                        </a:rPr>
                        <m:t>)</m:t>
                      </m:r>
                      <m:r>
                        <a:rPr lang="ja-JP" altLang="en-US" sz="2400" i="1" smtClean="0">
                          <a:latin typeface="Cambria Math" panose="02040503050406030204" pitchFamily="18" charset="0"/>
                        </a:rPr>
                        <m:t> </m:t>
                      </m:r>
                      <m:r>
                        <a:rPr lang="en-US" altLang="ja-JP" sz="2400" i="1">
                          <a:latin typeface="Cambria Math" panose="02040503050406030204" pitchFamily="18" charset="0"/>
                        </a:rPr>
                        <m:t>+</m:t>
                      </m:r>
                      <m:r>
                        <a:rPr lang="ja-JP" altLang="en-US" sz="2400" i="1" smtClean="0">
                          <a:latin typeface="Cambria Math" panose="02040503050406030204" pitchFamily="18" charset="0"/>
                        </a:rPr>
                        <m:t> </m:t>
                      </m:r>
                      <m:r>
                        <a:rPr kumimoji="1"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5" name="テキスト ボックス 4">
                <a:extLst>
                  <a:ext uri="{FF2B5EF4-FFF2-40B4-BE49-F238E27FC236}">
                    <a16:creationId xmlns:a16="http://schemas.microsoft.com/office/drawing/2014/main" id="{E8FEE879-64DF-46CD-8EDC-0FD40F86E479}"/>
                  </a:ext>
                </a:extLst>
              </p:cNvPr>
              <p:cNvSpPr txBox="1">
                <a:spLocks noRot="1" noChangeAspect="1" noMove="1" noResize="1" noEditPoints="1" noAdjustHandles="1" noChangeArrowheads="1" noChangeShapeType="1" noTextEdit="1"/>
              </p:cNvSpPr>
              <p:nvPr/>
            </p:nvSpPr>
            <p:spPr>
              <a:xfrm>
                <a:off x="955495" y="3344239"/>
                <a:ext cx="9606337" cy="837665"/>
              </a:xfrm>
              <a:prstGeom prst="rect">
                <a:avLst/>
              </a:prstGeom>
              <a:blipFill>
                <a:blip r:embed="rId4"/>
                <a:stretch>
                  <a:fillRect b="-94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20952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4BF37-C37F-4678-9E3C-52BB9DAD4F47}"/>
              </a:ext>
            </a:extLst>
          </p:cNvPr>
          <p:cNvSpPr>
            <a:spLocks noGrp="1"/>
          </p:cNvSpPr>
          <p:nvPr>
            <p:ph type="title"/>
          </p:nvPr>
        </p:nvSpPr>
        <p:spPr/>
        <p:txBody>
          <a:bodyPr/>
          <a:lstStyle/>
          <a:p>
            <a:r>
              <a:rPr kumimoji="1" lang="ja-JP" altLang="en-US" dirty="0"/>
              <a:t>なぜ</a:t>
            </a:r>
            <a:r>
              <a:rPr kumimoji="1" lang="en-US" altLang="ja-JP" dirty="0"/>
              <a:t>word2vec</a:t>
            </a:r>
            <a:r>
              <a:rPr kumimoji="1" lang="ja-JP" altLang="en-US" dirty="0"/>
              <a:t>が必要か？</a:t>
            </a:r>
          </a:p>
        </p:txBody>
      </p:sp>
      <p:sp>
        <p:nvSpPr>
          <p:cNvPr id="3" name="コンテンツ プレースホルダー 2">
            <a:extLst>
              <a:ext uri="{FF2B5EF4-FFF2-40B4-BE49-F238E27FC236}">
                <a16:creationId xmlns:a16="http://schemas.microsoft.com/office/drawing/2014/main" id="{7E6BF5DF-D6FE-42A1-AF7D-FAD6D4EC2EA7}"/>
              </a:ext>
            </a:extLst>
          </p:cNvPr>
          <p:cNvSpPr>
            <a:spLocks noGrp="1"/>
          </p:cNvSpPr>
          <p:nvPr>
            <p:ph idx="1"/>
          </p:nvPr>
        </p:nvSpPr>
        <p:spPr/>
        <p:txBody>
          <a:bodyPr>
            <a:normAutofit/>
          </a:bodyPr>
          <a:lstStyle/>
          <a:p>
            <a:r>
              <a:rPr kumimoji="1" lang="ja-JP" altLang="en-US" dirty="0"/>
              <a:t>このように、そのまま機械に与えていいデータとそうでない（前処理が必要な）データがあることがわかった</a:t>
            </a:r>
            <a:endParaRPr kumimoji="1" lang="en-US" altLang="ja-JP" dirty="0"/>
          </a:p>
          <a:p>
            <a:pPr lvl="1"/>
            <a:r>
              <a:rPr lang="ja-JP" altLang="en-US" dirty="0"/>
              <a:t>質的変数</a:t>
            </a:r>
            <a:endParaRPr lang="en-US" altLang="ja-JP" dirty="0"/>
          </a:p>
          <a:p>
            <a:pPr lvl="2"/>
            <a:r>
              <a:rPr kumimoji="1" lang="ja-JP" altLang="en-US" dirty="0"/>
              <a:t>性別</a:t>
            </a:r>
            <a:endParaRPr kumimoji="1" lang="en-US" altLang="ja-JP" dirty="0"/>
          </a:p>
          <a:p>
            <a:pPr lvl="2"/>
            <a:r>
              <a:rPr lang="ja-JP" altLang="en-US" dirty="0"/>
              <a:t>天気</a:t>
            </a:r>
            <a:endParaRPr lang="en-US" altLang="ja-JP" dirty="0"/>
          </a:p>
          <a:p>
            <a:pPr lvl="2"/>
            <a:r>
              <a:rPr kumimoji="1" lang="ja-JP" altLang="en-US" dirty="0"/>
              <a:t>服のサイズ（</a:t>
            </a:r>
            <a:r>
              <a:rPr kumimoji="1" lang="en-US" altLang="ja-JP" dirty="0"/>
              <a:t>S</a:t>
            </a:r>
            <a:r>
              <a:rPr kumimoji="1" lang="ja-JP" altLang="en-US" dirty="0"/>
              <a:t>、</a:t>
            </a:r>
            <a:r>
              <a:rPr kumimoji="1" lang="en-US" altLang="ja-JP" dirty="0"/>
              <a:t>M</a:t>
            </a:r>
            <a:r>
              <a:rPr kumimoji="1" lang="ja-JP" altLang="en-US" dirty="0"/>
              <a:t>、</a:t>
            </a:r>
            <a:r>
              <a:rPr kumimoji="1" lang="en-US" altLang="ja-JP" dirty="0"/>
              <a:t>L</a:t>
            </a:r>
            <a:r>
              <a:rPr kumimoji="1" lang="ja-JP" altLang="en-US" dirty="0"/>
              <a:t>）</a:t>
            </a:r>
            <a:endParaRPr kumimoji="1" lang="en-US" altLang="ja-JP" dirty="0"/>
          </a:p>
          <a:p>
            <a:pPr lvl="2"/>
            <a:r>
              <a:rPr lang="ja-JP" altLang="en-US" dirty="0"/>
              <a:t>ランキング</a:t>
            </a:r>
            <a:endParaRPr lang="en-US" altLang="ja-JP" dirty="0"/>
          </a:p>
          <a:p>
            <a:pPr lvl="1"/>
            <a:r>
              <a:rPr kumimoji="1" lang="ja-JP" altLang="en-US" dirty="0"/>
              <a:t>量的変数</a:t>
            </a:r>
            <a:endParaRPr kumimoji="1" lang="en-US" altLang="ja-JP" dirty="0"/>
          </a:p>
          <a:p>
            <a:pPr lvl="2"/>
            <a:r>
              <a:rPr lang="ja-JP" altLang="en-US" dirty="0"/>
              <a:t>体重</a:t>
            </a:r>
            <a:endParaRPr lang="en-US" altLang="ja-JP" dirty="0"/>
          </a:p>
          <a:p>
            <a:pPr lvl="2"/>
            <a:r>
              <a:rPr kumimoji="1" lang="ja-JP" altLang="en-US" dirty="0"/>
              <a:t>温度</a:t>
            </a:r>
            <a:endParaRPr kumimoji="1" lang="en-US" altLang="ja-JP" dirty="0"/>
          </a:p>
          <a:p>
            <a:r>
              <a:rPr lang="ja-JP" altLang="en-US" dirty="0"/>
              <a:t>これを踏まえて、言語というデータの特徴を考えてみる</a:t>
            </a:r>
            <a:endParaRPr kumimoji="1" lang="ja-JP" altLang="en-US" dirty="0"/>
          </a:p>
        </p:txBody>
      </p:sp>
    </p:spTree>
    <p:extLst>
      <p:ext uri="{BB962C8B-B14F-4D97-AF65-F5344CB8AC3E}">
        <p14:creationId xmlns:p14="http://schemas.microsoft.com/office/powerpoint/2010/main" val="2425405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59829C-F09F-4BA8-A3A1-A48E6FB45C3E}"/>
              </a:ext>
            </a:extLst>
          </p:cNvPr>
          <p:cNvSpPr>
            <a:spLocks noGrp="1"/>
          </p:cNvSpPr>
          <p:nvPr>
            <p:ph type="title"/>
          </p:nvPr>
        </p:nvSpPr>
        <p:spPr/>
        <p:txBody>
          <a:bodyPr/>
          <a:lstStyle/>
          <a:p>
            <a:r>
              <a:rPr kumimoji="1" lang="ja-JP" altLang="en-US" dirty="0"/>
              <a:t>なぜ</a:t>
            </a:r>
            <a:r>
              <a:rPr kumimoji="1" lang="en-US" altLang="ja-JP" dirty="0"/>
              <a:t>word2vec</a:t>
            </a:r>
            <a:r>
              <a:rPr kumimoji="1" lang="ja-JP" altLang="en-US" dirty="0"/>
              <a:t>が必要か？</a:t>
            </a:r>
          </a:p>
        </p:txBody>
      </p:sp>
      <p:sp>
        <p:nvSpPr>
          <p:cNvPr id="3" name="コンテンツ プレースホルダー 2">
            <a:extLst>
              <a:ext uri="{FF2B5EF4-FFF2-40B4-BE49-F238E27FC236}">
                <a16:creationId xmlns:a16="http://schemas.microsoft.com/office/drawing/2014/main" id="{F88EB223-AD9D-4EC3-A5F5-43D32C8D83C9}"/>
              </a:ext>
            </a:extLst>
          </p:cNvPr>
          <p:cNvSpPr>
            <a:spLocks noGrp="1"/>
          </p:cNvSpPr>
          <p:nvPr>
            <p:ph idx="1"/>
          </p:nvPr>
        </p:nvSpPr>
        <p:spPr/>
        <p:txBody>
          <a:bodyPr/>
          <a:lstStyle/>
          <a:p>
            <a:r>
              <a:rPr kumimoji="1" lang="en-US" altLang="ja-JP" dirty="0"/>
              <a:t>one-hot encoding</a:t>
            </a:r>
            <a:endParaRPr kumimoji="1" lang="ja-JP" altLang="en-US" dirty="0"/>
          </a:p>
        </p:txBody>
      </p:sp>
      <p:pic>
        <p:nvPicPr>
          <p:cNvPr id="4" name="図 3">
            <a:extLst>
              <a:ext uri="{FF2B5EF4-FFF2-40B4-BE49-F238E27FC236}">
                <a16:creationId xmlns:a16="http://schemas.microsoft.com/office/drawing/2014/main" id="{AE7F49B1-8779-4D26-B41E-A6AB24A4A5CE}"/>
              </a:ext>
            </a:extLst>
          </p:cNvPr>
          <p:cNvPicPr>
            <a:picLocks noChangeAspect="1"/>
          </p:cNvPicPr>
          <p:nvPr/>
        </p:nvPicPr>
        <p:blipFill>
          <a:blip r:embed="rId3"/>
          <a:stretch>
            <a:fillRect/>
          </a:stretch>
        </p:blipFill>
        <p:spPr>
          <a:xfrm>
            <a:off x="5203308" y="1443408"/>
            <a:ext cx="3973581" cy="2366778"/>
          </a:xfrm>
          <a:prstGeom prst="rect">
            <a:avLst/>
          </a:prstGeom>
        </p:spPr>
      </p:pic>
      <p:pic>
        <p:nvPicPr>
          <p:cNvPr id="6" name="図 5">
            <a:extLst>
              <a:ext uri="{FF2B5EF4-FFF2-40B4-BE49-F238E27FC236}">
                <a16:creationId xmlns:a16="http://schemas.microsoft.com/office/drawing/2014/main" id="{4A793307-F2D0-4B9F-8753-626928B780D6}"/>
              </a:ext>
            </a:extLst>
          </p:cNvPr>
          <p:cNvPicPr>
            <a:picLocks noChangeAspect="1"/>
          </p:cNvPicPr>
          <p:nvPr/>
        </p:nvPicPr>
        <p:blipFill>
          <a:blip r:embed="rId4"/>
          <a:stretch>
            <a:fillRect/>
          </a:stretch>
        </p:blipFill>
        <p:spPr>
          <a:xfrm>
            <a:off x="5203308" y="4126098"/>
            <a:ext cx="6579206" cy="2366777"/>
          </a:xfrm>
          <a:prstGeom prst="rect">
            <a:avLst/>
          </a:prstGeom>
        </p:spPr>
      </p:pic>
      <p:sp>
        <p:nvSpPr>
          <p:cNvPr id="7" name="矢印: 上向き折線 6">
            <a:extLst>
              <a:ext uri="{FF2B5EF4-FFF2-40B4-BE49-F238E27FC236}">
                <a16:creationId xmlns:a16="http://schemas.microsoft.com/office/drawing/2014/main" id="{46A810B1-3918-4E3A-AD9F-0512184AE8DD}"/>
              </a:ext>
            </a:extLst>
          </p:cNvPr>
          <p:cNvSpPr/>
          <p:nvPr/>
        </p:nvSpPr>
        <p:spPr>
          <a:xfrm flipV="1">
            <a:off x="9845749" y="1968500"/>
            <a:ext cx="1414130" cy="1460500"/>
          </a:xfrm>
          <a:prstGeom prst="ben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845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2B490-FABF-43DE-8CE4-E287E6A14BDC}"/>
              </a:ext>
            </a:extLst>
          </p:cNvPr>
          <p:cNvSpPr>
            <a:spLocks noGrp="1"/>
          </p:cNvSpPr>
          <p:nvPr>
            <p:ph type="title"/>
          </p:nvPr>
        </p:nvSpPr>
        <p:spPr/>
        <p:txBody>
          <a:bodyPr/>
          <a:lstStyle/>
          <a:p>
            <a:pPr algn="ctr"/>
            <a:r>
              <a:rPr kumimoji="1" lang="ja-JP" altLang="en-US" b="1" dirty="0">
                <a:latin typeface="Noto Sans JP" panose="020B0500000000000000" pitchFamily="34" charset="-128"/>
                <a:ea typeface="Noto Sans JP" panose="020B0500000000000000" pitchFamily="34" charset="-128"/>
              </a:rPr>
              <a:t>なぜ </a:t>
            </a:r>
            <a:r>
              <a:rPr kumimoji="1" lang="en-US" altLang="ja-JP" b="1" dirty="0">
                <a:latin typeface="Noto Sans JP" panose="020B0500000000000000" pitchFamily="34" charset="-128"/>
                <a:ea typeface="Noto Sans JP" panose="020B0500000000000000" pitchFamily="34" charset="-128"/>
              </a:rPr>
              <a:t>word2vec </a:t>
            </a:r>
            <a:r>
              <a:rPr kumimoji="1" lang="ja-JP" altLang="en-US" b="1" dirty="0">
                <a:latin typeface="Noto Sans JP" panose="020B0500000000000000" pitchFamily="34" charset="-128"/>
                <a:ea typeface="Noto Sans JP" panose="020B0500000000000000" pitchFamily="34" charset="-128"/>
              </a:rPr>
              <a:t>が必要か？</a:t>
            </a:r>
          </a:p>
        </p:txBody>
      </p:sp>
      <p:sp>
        <p:nvSpPr>
          <p:cNvPr id="3" name="コンテンツ プレースホルダー 2">
            <a:extLst>
              <a:ext uri="{FF2B5EF4-FFF2-40B4-BE49-F238E27FC236}">
                <a16:creationId xmlns:a16="http://schemas.microsoft.com/office/drawing/2014/main" id="{CE2A8DCB-1C78-4352-9F87-4CB9A3B93F6C}"/>
              </a:ext>
            </a:extLst>
          </p:cNvPr>
          <p:cNvSpPr>
            <a:spLocks noGrp="1"/>
          </p:cNvSpPr>
          <p:nvPr>
            <p:ph idx="1"/>
          </p:nvPr>
        </p:nvSpPr>
        <p:spPr/>
        <p:txBody>
          <a:bodyPr/>
          <a:lstStyle/>
          <a:p>
            <a:pPr marL="0" indent="0">
              <a:buNone/>
            </a:pPr>
            <a:r>
              <a:rPr lang="ja-JP" altLang="en-US" dirty="0"/>
              <a:t>私たちの言葉は「文字」によって構成されます。そして、私たちの言葉の意味は「単語」によって構成されます。</a:t>
            </a:r>
            <a:r>
              <a:rPr lang="ja-JP" altLang="en-US" b="1" dirty="0"/>
              <a:t>単語は、言ってみれば、意味の最小単位です。</a:t>
            </a:r>
            <a:r>
              <a:rPr lang="ja-JP" altLang="en-US" dirty="0"/>
              <a:t>そのため、自然言語をコンピュータに理解させるためには、他でもなく「単語の意味」を理解させることが重要であると言えそうです。</a:t>
            </a:r>
            <a:endParaRPr lang="en-US" altLang="ja-JP" dirty="0"/>
          </a:p>
          <a:p>
            <a:pPr marL="0" indent="0" algn="r">
              <a:buNone/>
            </a:pPr>
            <a:r>
              <a:rPr lang="en-US" altLang="ja-JP" dirty="0"/>
              <a:t>―</a:t>
            </a:r>
            <a:r>
              <a:rPr lang="ja-JP" altLang="en-US" dirty="0"/>
              <a:t>ゼロから作る</a:t>
            </a:r>
            <a:r>
              <a:rPr lang="en-US" altLang="ja-JP" dirty="0"/>
              <a:t>Deep Learning 2</a:t>
            </a:r>
          </a:p>
          <a:p>
            <a:endParaRPr lang="en-US" altLang="ja-JP" dirty="0"/>
          </a:p>
          <a:p>
            <a:endParaRPr kumimoji="1" lang="en-US" altLang="ja-JP" dirty="0"/>
          </a:p>
        </p:txBody>
      </p:sp>
    </p:spTree>
    <p:extLst>
      <p:ext uri="{BB962C8B-B14F-4D97-AF65-F5344CB8AC3E}">
        <p14:creationId xmlns:p14="http://schemas.microsoft.com/office/powerpoint/2010/main" val="337451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2B490-FABF-43DE-8CE4-E287E6A14BDC}"/>
              </a:ext>
            </a:extLst>
          </p:cNvPr>
          <p:cNvSpPr>
            <a:spLocks noGrp="1"/>
          </p:cNvSpPr>
          <p:nvPr>
            <p:ph type="title"/>
          </p:nvPr>
        </p:nvSpPr>
        <p:spPr/>
        <p:txBody>
          <a:bodyPr/>
          <a:lstStyle/>
          <a:p>
            <a:pPr algn="ctr"/>
            <a:r>
              <a:rPr kumimoji="1" lang="ja-JP" altLang="en-US" b="1" dirty="0">
                <a:latin typeface="Noto Sans JP" panose="020B0500000000000000" pitchFamily="34" charset="-128"/>
                <a:ea typeface="Noto Sans JP" panose="020B0500000000000000" pitchFamily="34" charset="-128"/>
              </a:rPr>
              <a:t>なぜ </a:t>
            </a:r>
            <a:r>
              <a:rPr kumimoji="1" lang="en-US" altLang="ja-JP" b="1" dirty="0">
                <a:latin typeface="Noto Sans JP" panose="020B0500000000000000" pitchFamily="34" charset="-128"/>
                <a:ea typeface="Noto Sans JP" panose="020B0500000000000000" pitchFamily="34" charset="-128"/>
              </a:rPr>
              <a:t>word2vec </a:t>
            </a:r>
            <a:r>
              <a:rPr kumimoji="1" lang="ja-JP" altLang="en-US" b="1" dirty="0">
                <a:latin typeface="Noto Sans JP" panose="020B0500000000000000" pitchFamily="34" charset="-128"/>
                <a:ea typeface="Noto Sans JP" panose="020B0500000000000000" pitchFamily="34" charset="-128"/>
              </a:rPr>
              <a:t>が必要か？</a:t>
            </a:r>
          </a:p>
        </p:txBody>
      </p:sp>
      <p:sp>
        <p:nvSpPr>
          <p:cNvPr id="3" name="コンテンツ プレースホルダー 2">
            <a:extLst>
              <a:ext uri="{FF2B5EF4-FFF2-40B4-BE49-F238E27FC236}">
                <a16:creationId xmlns:a16="http://schemas.microsoft.com/office/drawing/2014/main" id="{CE2A8DCB-1C78-4352-9F87-4CB9A3B93F6C}"/>
              </a:ext>
            </a:extLst>
          </p:cNvPr>
          <p:cNvSpPr>
            <a:spLocks noGrp="1"/>
          </p:cNvSpPr>
          <p:nvPr>
            <p:ph idx="1"/>
          </p:nvPr>
        </p:nvSpPr>
        <p:spPr/>
        <p:txBody>
          <a:bodyPr/>
          <a:lstStyle/>
          <a:p>
            <a:r>
              <a:rPr lang="ja-JP" altLang="en-US" dirty="0"/>
              <a:t>自然言語というデータの特性を考えてみる</a:t>
            </a:r>
            <a:endParaRPr lang="en-US" altLang="ja-JP" dirty="0"/>
          </a:p>
          <a:p>
            <a:pPr lvl="1"/>
            <a:r>
              <a:rPr lang="ja-JP" altLang="en-US" dirty="0"/>
              <a:t>単語は</a:t>
            </a:r>
            <a:endParaRPr lang="en-US" altLang="ja-JP" dirty="0"/>
          </a:p>
          <a:p>
            <a:pPr marL="914400" lvl="2" indent="0">
              <a:buNone/>
            </a:pPr>
            <a:r>
              <a:rPr lang="ja-JP" altLang="en-US" dirty="0"/>
              <a:t>「それが指し示す実体」と結びついていない</a:t>
            </a:r>
            <a:endParaRPr lang="en-US" altLang="ja-JP" dirty="0"/>
          </a:p>
          <a:p>
            <a:pPr marL="914400" lvl="2" indent="0">
              <a:buNone/>
            </a:pPr>
            <a:r>
              <a:rPr lang="ja-JP" altLang="en-US" dirty="0"/>
              <a:t>「それが指し示す実体」の意味の情報を含んでいない</a:t>
            </a:r>
            <a:endParaRPr lang="en-US" altLang="ja-JP" dirty="0"/>
          </a:p>
          <a:p>
            <a:pPr lvl="1"/>
            <a:r>
              <a:rPr lang="ja-JP" altLang="en-US" dirty="0"/>
              <a:t>単語をそのままコンピュータに与えると、文字情報しか与えられない</a:t>
            </a:r>
            <a:endParaRPr lang="en-US" altLang="ja-JP" dirty="0"/>
          </a:p>
          <a:p>
            <a:pPr lvl="1"/>
            <a:r>
              <a:rPr lang="ja-JP" altLang="en-US" dirty="0"/>
              <a:t>単語を</a:t>
            </a:r>
            <a:r>
              <a:rPr lang="en-US" altLang="ja-JP" b="1" dirty="0"/>
              <a:t>ID</a:t>
            </a:r>
            <a:r>
              <a:rPr lang="ja-JP" altLang="en-US" b="1" dirty="0"/>
              <a:t>化</a:t>
            </a:r>
            <a:r>
              <a:rPr lang="ja-JP" altLang="en-US" dirty="0"/>
              <a:t>してコンピュータに与えても、意味情報を含んでいない</a:t>
            </a:r>
            <a:endParaRPr lang="en-US" altLang="ja-JP" dirty="0"/>
          </a:p>
          <a:p>
            <a:pPr lvl="1"/>
            <a:r>
              <a:rPr lang="ja-JP" altLang="en-US" b="1" dirty="0"/>
              <a:t>辞書</a:t>
            </a:r>
            <a:r>
              <a:rPr lang="ja-JP" altLang="en-US" dirty="0"/>
              <a:t>を使って類義語とか階層関係を表すことを試みても、手間が</a:t>
            </a:r>
            <a:r>
              <a:rPr lang="en-US" altLang="ja-JP" dirty="0"/>
              <a:t>(</a:t>
            </a:r>
            <a:r>
              <a:rPr lang="ja-JP" altLang="en-US" dirty="0"/>
              <a:t>永久に</a:t>
            </a:r>
            <a:r>
              <a:rPr lang="en-US" altLang="ja-JP" dirty="0"/>
              <a:t>)</a:t>
            </a:r>
            <a:r>
              <a:rPr lang="ja-JP" altLang="en-US" dirty="0"/>
              <a:t>かかる・細かなニュアンスを表すことが難しいことがわかる</a:t>
            </a:r>
            <a:endParaRPr lang="en-US" altLang="ja-JP" dirty="0"/>
          </a:p>
          <a:p>
            <a:pPr lvl="1"/>
            <a:r>
              <a:rPr lang="ja-JP" altLang="en-US" b="1" dirty="0"/>
              <a:t>単語の意味情報を数値化するアイデア</a:t>
            </a:r>
            <a:r>
              <a:rPr lang="ja-JP" altLang="en-US" dirty="0"/>
              <a:t>が生まれる</a:t>
            </a:r>
            <a:endParaRPr lang="en-US" altLang="ja-JP" dirty="0"/>
          </a:p>
        </p:txBody>
      </p:sp>
    </p:spTree>
    <p:extLst>
      <p:ext uri="{BB962C8B-B14F-4D97-AF65-F5344CB8AC3E}">
        <p14:creationId xmlns:p14="http://schemas.microsoft.com/office/powerpoint/2010/main" val="212007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ADDE11-2761-404C-8E7D-FF2391E48F0C}"/>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word2vec </a:t>
            </a:r>
            <a:r>
              <a:rPr lang="ja-JP" altLang="en-US" b="1" dirty="0">
                <a:latin typeface="Noto Sans JP" panose="020B0500000000000000" pitchFamily="34" charset="-128"/>
                <a:ea typeface="Noto Sans JP" panose="020B0500000000000000" pitchFamily="34" charset="-128"/>
              </a:rPr>
              <a:t>は分布仮説に基づいている</a:t>
            </a:r>
            <a:endParaRPr kumimoji="1" lang="ja-JP" altLang="en-US" b="1" dirty="0">
              <a:latin typeface="Noto Sans JP" panose="020B0500000000000000" pitchFamily="34" charset="-128"/>
              <a:ea typeface="Noto Sans JP" panose="020B0500000000000000" pitchFamily="34" charset="-128"/>
            </a:endParaRPr>
          </a:p>
        </p:txBody>
      </p:sp>
      <p:sp>
        <p:nvSpPr>
          <p:cNvPr id="3" name="コンテンツ プレースホルダー 2">
            <a:extLst>
              <a:ext uri="{FF2B5EF4-FFF2-40B4-BE49-F238E27FC236}">
                <a16:creationId xmlns:a16="http://schemas.microsoft.com/office/drawing/2014/main" id="{1D501562-A36D-4A6D-8CCF-DE23C7E23C8D}"/>
              </a:ext>
            </a:extLst>
          </p:cNvPr>
          <p:cNvSpPr>
            <a:spLocks noGrp="1"/>
          </p:cNvSpPr>
          <p:nvPr>
            <p:ph idx="1"/>
          </p:nvPr>
        </p:nvSpPr>
        <p:spPr/>
        <p:txBody>
          <a:bodyPr>
            <a:normAutofit/>
          </a:bodyPr>
          <a:lstStyle/>
          <a:p>
            <a:r>
              <a:rPr kumimoji="1" lang="ja-JP" altLang="en-US" dirty="0"/>
              <a:t>分布仮説</a:t>
            </a:r>
            <a:r>
              <a:rPr kumimoji="1" lang="en-US" altLang="ja-JP" dirty="0"/>
              <a:t>(distributional hypothesis)</a:t>
            </a:r>
            <a:endParaRPr lang="en-US" altLang="ja-JP" dirty="0"/>
          </a:p>
          <a:p>
            <a:pPr lvl="1"/>
            <a:r>
              <a:rPr kumimoji="1" lang="ja-JP" altLang="en-US" dirty="0"/>
              <a:t>「単語の意味は、周囲の単語によって形成される」</a:t>
            </a:r>
            <a:endParaRPr kumimoji="1" lang="en-US" altLang="ja-JP" dirty="0"/>
          </a:p>
          <a:p>
            <a:pPr lvl="1"/>
            <a:endParaRPr lang="en-US" altLang="ja-JP" dirty="0"/>
          </a:p>
          <a:p>
            <a:pPr marL="0" indent="0">
              <a:buNone/>
            </a:pPr>
            <a:r>
              <a:rPr lang="ja-JP" altLang="en-US" sz="2400" dirty="0"/>
              <a:t>分布仮説が言わんとすることは、とてもシンプルです。</a:t>
            </a:r>
            <a:r>
              <a:rPr lang="ja-JP" altLang="en-US" sz="2400" b="1" dirty="0"/>
              <a:t>単語自体には意味がなく、その単語の「コンテキスト</a:t>
            </a:r>
            <a:r>
              <a:rPr lang="en-US" altLang="ja-JP" sz="2400" b="1" dirty="0"/>
              <a:t>(</a:t>
            </a:r>
            <a:r>
              <a:rPr lang="ja-JP" altLang="en-US" sz="2400" b="1" dirty="0"/>
              <a:t>文脈</a:t>
            </a:r>
            <a:r>
              <a:rPr lang="en-US" altLang="ja-JP" sz="2400" b="1" dirty="0"/>
              <a:t>)</a:t>
            </a:r>
            <a:r>
              <a:rPr lang="ja-JP" altLang="en-US" sz="2400" b="1" dirty="0"/>
              <a:t>」によって、単語の意味が形成される</a:t>
            </a:r>
            <a:r>
              <a:rPr lang="ja-JP" altLang="en-US" sz="2400" dirty="0"/>
              <a:t>と言うのです。</a:t>
            </a:r>
            <a:r>
              <a:rPr lang="en-US" altLang="ja-JP" sz="2400" dirty="0"/>
              <a:t>(</a:t>
            </a:r>
            <a:r>
              <a:rPr lang="ja-JP" altLang="en-US" sz="2400" dirty="0"/>
              <a:t>中略</a:t>
            </a:r>
            <a:r>
              <a:rPr lang="en-US" altLang="ja-JP" sz="2400" dirty="0"/>
              <a:t>)</a:t>
            </a:r>
            <a:r>
              <a:rPr lang="ja-JP" altLang="en-US" sz="2400" dirty="0"/>
              <a:t>たとえば、「</a:t>
            </a:r>
            <a:r>
              <a:rPr lang="en-US" altLang="ja-JP" sz="2400" dirty="0"/>
              <a:t>I drink beer.</a:t>
            </a:r>
            <a:r>
              <a:rPr lang="ja-JP" altLang="en-US" sz="2400" dirty="0"/>
              <a:t>」「</a:t>
            </a:r>
            <a:r>
              <a:rPr lang="en-US" altLang="ja-JP" sz="2400" dirty="0"/>
              <a:t>We drink wine.</a:t>
            </a:r>
            <a:r>
              <a:rPr lang="ja-JP" altLang="en-US" sz="2400" dirty="0"/>
              <a:t>」のように</a:t>
            </a:r>
            <a:r>
              <a:rPr lang="en-US" altLang="ja-JP" sz="2400" dirty="0"/>
              <a:t>drink</a:t>
            </a:r>
            <a:r>
              <a:rPr lang="ja-JP" altLang="en-US" sz="2400" dirty="0"/>
              <a:t>の近くには飲み物が表れやすいでしょう。また、「</a:t>
            </a:r>
            <a:r>
              <a:rPr lang="en-US" altLang="ja-JP" sz="2400" dirty="0"/>
              <a:t>I guzzle beer.</a:t>
            </a:r>
            <a:r>
              <a:rPr lang="ja-JP" altLang="en-US" sz="2400" dirty="0"/>
              <a:t>」「</a:t>
            </a:r>
            <a:r>
              <a:rPr lang="en-US" altLang="ja-JP" sz="2400" dirty="0"/>
              <a:t>We guzzle wine.</a:t>
            </a:r>
            <a:r>
              <a:rPr lang="ja-JP" altLang="en-US" sz="2400" dirty="0"/>
              <a:t>」のような文章があれば、</a:t>
            </a:r>
            <a:r>
              <a:rPr lang="en-US" altLang="ja-JP" sz="2400" dirty="0"/>
              <a:t>guzzle</a:t>
            </a:r>
            <a:r>
              <a:rPr lang="ja-JP" altLang="en-US" sz="2400" dirty="0"/>
              <a:t>という単語が</a:t>
            </a:r>
            <a:r>
              <a:rPr lang="en-US" altLang="ja-JP" sz="2400" dirty="0"/>
              <a:t>drink</a:t>
            </a:r>
            <a:r>
              <a:rPr lang="ja-JP" altLang="en-US" sz="2400" dirty="0"/>
              <a:t>が近い意味の単語ということも導けます。</a:t>
            </a:r>
            <a:endParaRPr lang="en-US" altLang="ja-JP" sz="2400" dirty="0"/>
          </a:p>
          <a:p>
            <a:pPr marL="0" indent="0" algn="r">
              <a:buNone/>
            </a:pPr>
            <a:r>
              <a:rPr lang="en-US" altLang="ja-JP" sz="2400" dirty="0"/>
              <a:t>―</a:t>
            </a:r>
            <a:r>
              <a:rPr lang="ja-JP" altLang="en-US" sz="2400" dirty="0"/>
              <a:t>ゼロから作る</a:t>
            </a:r>
            <a:r>
              <a:rPr lang="en-US" altLang="ja-JP" sz="2400" dirty="0"/>
              <a:t>Deep Learning</a:t>
            </a:r>
            <a:r>
              <a:rPr lang="ja-JP" altLang="en-US" sz="2400" dirty="0"/>
              <a:t> </a:t>
            </a:r>
            <a:r>
              <a:rPr lang="en-US" altLang="ja-JP" sz="2400" dirty="0"/>
              <a:t>2 </a:t>
            </a:r>
          </a:p>
        </p:txBody>
      </p:sp>
    </p:spTree>
    <p:extLst>
      <p:ext uri="{BB962C8B-B14F-4D97-AF65-F5344CB8AC3E}">
        <p14:creationId xmlns:p14="http://schemas.microsoft.com/office/powerpoint/2010/main" val="118825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82BD5-668A-4C55-A308-75DF4A6D626C}"/>
              </a:ext>
            </a:extLst>
          </p:cNvPr>
          <p:cNvSpPr>
            <a:spLocks noGrp="1"/>
          </p:cNvSpPr>
          <p:nvPr>
            <p:ph type="title"/>
          </p:nvPr>
        </p:nvSpPr>
        <p:spPr/>
        <p:txBody>
          <a:bodyPr/>
          <a:lstStyle/>
          <a:p>
            <a:pPr algn="ctr"/>
            <a:r>
              <a:rPr lang="ja-JP" altLang="en-US" b="1" dirty="0">
                <a:latin typeface="Noto Sans JP" panose="020B0500000000000000" pitchFamily="34" charset="-128"/>
                <a:ea typeface="Noto Sans JP" panose="020B0500000000000000" pitchFamily="34" charset="-128"/>
              </a:rPr>
              <a:t>モデル</a:t>
            </a:r>
            <a:r>
              <a:rPr kumimoji="1" lang="ja-JP" altLang="en-US" b="1" dirty="0">
                <a:latin typeface="Noto Sans JP" panose="020B0500000000000000" pitchFamily="34" charset="-128"/>
                <a:ea typeface="Noto Sans JP" panose="020B0500000000000000" pitchFamily="34" charset="-128"/>
              </a:rPr>
              <a:t>構造</a:t>
            </a:r>
          </a:p>
        </p:txBody>
      </p:sp>
      <p:sp>
        <p:nvSpPr>
          <p:cNvPr id="3" name="コンテンツ プレースホルダー 2">
            <a:extLst>
              <a:ext uri="{FF2B5EF4-FFF2-40B4-BE49-F238E27FC236}">
                <a16:creationId xmlns:a16="http://schemas.microsoft.com/office/drawing/2014/main" id="{575465B7-918F-4BF8-907E-0EFFD7DA4E10}"/>
              </a:ext>
            </a:extLst>
          </p:cNvPr>
          <p:cNvSpPr>
            <a:spLocks noGrp="1"/>
          </p:cNvSpPr>
          <p:nvPr>
            <p:ph idx="1"/>
          </p:nvPr>
        </p:nvSpPr>
        <p:spPr/>
        <p:txBody>
          <a:bodyPr/>
          <a:lstStyle/>
          <a:p>
            <a:pPr marL="514350" indent="-514350">
              <a:buFont typeface="+mj-ea"/>
              <a:buAutoNum type="circleNumDbPlain"/>
            </a:pPr>
            <a:r>
              <a:rPr kumimoji="1" lang="ja-JP" altLang="en-US" dirty="0"/>
              <a:t>単語を </a:t>
            </a:r>
            <a:r>
              <a:rPr kumimoji="1" lang="en-US" altLang="ja-JP" dirty="0"/>
              <a:t>one-hot </a:t>
            </a:r>
            <a:r>
              <a:rPr kumimoji="1" lang="ja-JP" altLang="en-US" dirty="0"/>
              <a:t>ベクトルに変換</a:t>
            </a:r>
            <a:r>
              <a:rPr lang="ja-JP" altLang="en-US" dirty="0"/>
              <a:t>（</a:t>
            </a:r>
            <a:r>
              <a:rPr lang="en-US" altLang="ja-JP" dirty="0"/>
              <a:t>1 x 7</a:t>
            </a:r>
            <a:r>
              <a:rPr lang="ja-JP" altLang="en-US" dirty="0"/>
              <a:t>）</a:t>
            </a:r>
            <a:endParaRPr lang="en-US" altLang="ja-JP" dirty="0"/>
          </a:p>
          <a:p>
            <a:pPr marL="514350" indent="-514350">
              <a:buFont typeface="+mj-ea"/>
              <a:buAutoNum type="circleNumDbPlain"/>
            </a:pPr>
            <a:r>
              <a:rPr kumimoji="1" lang="en-US" altLang="ja-JP" dirty="0"/>
              <a:t>1</a:t>
            </a:r>
            <a:r>
              <a:rPr kumimoji="1" lang="ja-JP" altLang="en-US" dirty="0"/>
              <a:t>層目の重み（</a:t>
            </a:r>
            <a:r>
              <a:rPr kumimoji="1" lang="en-US" altLang="ja-JP" dirty="0"/>
              <a:t>7 x 3</a:t>
            </a:r>
            <a:r>
              <a:rPr kumimoji="1" lang="ja-JP" altLang="en-US" dirty="0"/>
              <a:t>）と掛け合わせる</a:t>
            </a:r>
            <a:endParaRPr kumimoji="1" lang="en-US" altLang="ja-JP" dirty="0"/>
          </a:p>
          <a:p>
            <a:pPr lvl="1">
              <a:buFont typeface="Wingdings" panose="05000000000000000000" pitchFamily="2" charset="2"/>
              <a:buChar char="Ø"/>
            </a:pPr>
            <a:r>
              <a:rPr lang="ja-JP" altLang="en-US" dirty="0"/>
              <a:t>（</a:t>
            </a:r>
            <a:r>
              <a:rPr lang="en-US" altLang="ja-JP" dirty="0"/>
              <a:t>1 x 3</a:t>
            </a:r>
            <a:r>
              <a:rPr lang="ja-JP" altLang="en-US" dirty="0"/>
              <a:t>）の行列が出力される</a:t>
            </a:r>
            <a:endParaRPr lang="en-US" altLang="ja-JP" dirty="0"/>
          </a:p>
          <a:p>
            <a:pPr marL="514350" indent="-514350">
              <a:buFont typeface="+mj-ea"/>
              <a:buAutoNum type="circleNumDbPlain"/>
            </a:pPr>
            <a:r>
              <a:rPr lang="en-US" altLang="ja-JP" dirty="0"/>
              <a:t>2</a:t>
            </a:r>
            <a:r>
              <a:rPr lang="ja-JP" altLang="en-US" dirty="0"/>
              <a:t>層目の重み（</a:t>
            </a:r>
            <a:r>
              <a:rPr lang="en-US" altLang="ja-JP" dirty="0"/>
              <a:t>3 x 7</a:t>
            </a:r>
            <a:r>
              <a:rPr lang="ja-JP" altLang="en-US" dirty="0"/>
              <a:t>）と掛け合わせる</a:t>
            </a:r>
            <a:endParaRPr lang="en-US" altLang="ja-JP" dirty="0"/>
          </a:p>
          <a:p>
            <a:pPr lvl="1">
              <a:buFont typeface="Wingdings" panose="05000000000000000000" pitchFamily="2" charset="2"/>
              <a:buChar char="Ø"/>
            </a:pPr>
            <a:r>
              <a:rPr lang="ja-JP" altLang="en-US" dirty="0"/>
              <a:t>（</a:t>
            </a:r>
            <a:r>
              <a:rPr lang="en-US" altLang="ja-JP" dirty="0"/>
              <a:t>1 x 7</a:t>
            </a:r>
            <a:r>
              <a:rPr lang="ja-JP" altLang="en-US" dirty="0"/>
              <a:t>）の行列が出力される</a:t>
            </a:r>
            <a:endParaRPr lang="en-US" altLang="ja-JP" dirty="0"/>
          </a:p>
          <a:p>
            <a:pPr marL="514350" indent="-514350">
              <a:buFont typeface="+mj-ea"/>
              <a:buAutoNum type="circleNumDbPlain"/>
            </a:pPr>
            <a:r>
              <a:rPr lang="ja-JP" altLang="en-US" dirty="0"/>
              <a:t>出力に </a:t>
            </a:r>
            <a:r>
              <a:rPr lang="en-US" altLang="ja-JP" dirty="0" err="1"/>
              <a:t>softmax</a:t>
            </a:r>
            <a:r>
              <a:rPr lang="en-US" altLang="ja-JP" dirty="0"/>
              <a:t> </a:t>
            </a:r>
            <a:r>
              <a:rPr lang="ja-JP" altLang="en-US" dirty="0"/>
              <a:t>する</a:t>
            </a:r>
            <a:endParaRPr lang="en-US" altLang="ja-JP" dirty="0"/>
          </a:p>
          <a:p>
            <a:pPr lvl="1">
              <a:buFont typeface="Wingdings" panose="05000000000000000000" pitchFamily="2" charset="2"/>
              <a:buChar char="Ø"/>
            </a:pPr>
            <a:r>
              <a:rPr lang="ja-JP" altLang="en-US" dirty="0"/>
              <a:t>形はそのまま</a:t>
            </a:r>
            <a:r>
              <a:rPr lang="en-US" altLang="ja-JP" dirty="0"/>
              <a:t>, </a:t>
            </a:r>
            <a:r>
              <a:rPr lang="ja-JP" altLang="en-US" dirty="0"/>
              <a:t>値が</a:t>
            </a:r>
            <a:r>
              <a:rPr lang="en-US" altLang="ja-JP" dirty="0"/>
              <a:t>[0, 1] </a:t>
            </a:r>
            <a:r>
              <a:rPr lang="ja-JP" altLang="en-US" dirty="0"/>
              <a:t>になる</a:t>
            </a:r>
            <a:endParaRPr lang="en-US" altLang="ja-JP" dirty="0"/>
          </a:p>
          <a:p>
            <a:pPr marL="514350" indent="-514350">
              <a:buFont typeface="+mj-ea"/>
              <a:buAutoNum type="circleNumDbPlain"/>
            </a:pPr>
            <a:r>
              <a:rPr lang="ja-JP" altLang="en-US" dirty="0"/>
              <a:t>損失計算し、</a:t>
            </a:r>
            <a:r>
              <a:rPr lang="en-US" altLang="ja-JP" dirty="0"/>
              <a:t>1</a:t>
            </a:r>
            <a:r>
              <a:rPr lang="ja-JP" altLang="en-US" dirty="0"/>
              <a:t>層目と</a:t>
            </a:r>
            <a:r>
              <a:rPr lang="en-US" altLang="ja-JP" dirty="0"/>
              <a:t>2</a:t>
            </a:r>
            <a:r>
              <a:rPr lang="ja-JP" altLang="en-US" dirty="0"/>
              <a:t>層目の重みを更新する</a:t>
            </a:r>
            <a:endParaRPr lang="en-US" altLang="ja-JP"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lang="en-US" altLang="ja-JP" dirty="0"/>
          </a:p>
          <a:p>
            <a:pPr marL="514350" indent="-514350">
              <a:buFont typeface="+mj-ea"/>
              <a:buAutoNum type="circleNumDbPlain"/>
            </a:pPr>
            <a:endParaRPr lang="en-US" altLang="ja-JP" dirty="0"/>
          </a:p>
          <a:p>
            <a:pPr lvl="1">
              <a:buFont typeface="Wingdings" panose="05000000000000000000" pitchFamily="2" charset="2"/>
              <a:buChar char="Ø"/>
            </a:pPr>
            <a:endParaRPr lang="en-US" altLang="ja-JP" dirty="0"/>
          </a:p>
        </p:txBody>
      </p:sp>
      <p:sp>
        <p:nvSpPr>
          <p:cNvPr id="4" name="テキスト ボックス 3">
            <a:extLst>
              <a:ext uri="{FF2B5EF4-FFF2-40B4-BE49-F238E27FC236}">
                <a16:creationId xmlns:a16="http://schemas.microsoft.com/office/drawing/2014/main" id="{3FB79DBA-2FE0-4DAF-A052-79CE943BC033}"/>
              </a:ext>
            </a:extLst>
          </p:cNvPr>
          <p:cNvSpPr txBox="1"/>
          <p:nvPr/>
        </p:nvSpPr>
        <p:spPr>
          <a:xfrm>
            <a:off x="838200" y="5776853"/>
            <a:ext cx="7288658" cy="400110"/>
          </a:xfrm>
          <a:prstGeom prst="rect">
            <a:avLst/>
          </a:prstGeom>
          <a:noFill/>
        </p:spPr>
        <p:txBody>
          <a:bodyPr wrap="square" rtlCol="0">
            <a:spAutoFit/>
          </a:bodyPr>
          <a:lstStyle/>
          <a:p>
            <a:r>
              <a:rPr kumimoji="1" lang="en-US" altLang="ja-JP" sz="2000" dirty="0"/>
              <a:t>※</a:t>
            </a:r>
            <a:r>
              <a:rPr kumimoji="1" lang="ja-JP" altLang="en-US" sz="2000" dirty="0"/>
              <a:t>データ中の総単語数：</a:t>
            </a:r>
            <a:r>
              <a:rPr kumimoji="1" lang="en-US" altLang="ja-JP" sz="2000" dirty="0"/>
              <a:t>7, </a:t>
            </a:r>
            <a:r>
              <a:rPr kumimoji="1" lang="ja-JP" altLang="en-US" sz="2000" dirty="0"/>
              <a:t>中間層の次元</a:t>
            </a:r>
            <a:r>
              <a:rPr kumimoji="1" lang="en-US" altLang="ja-JP" sz="2000" dirty="0"/>
              <a:t>(</a:t>
            </a:r>
            <a:r>
              <a:rPr kumimoji="1" lang="ja-JP" altLang="en-US" sz="2000" dirty="0"/>
              <a:t>要素数</a:t>
            </a:r>
            <a:r>
              <a:rPr kumimoji="1" lang="en-US" altLang="ja-JP" sz="2000" dirty="0"/>
              <a:t>)</a:t>
            </a:r>
            <a:r>
              <a:rPr kumimoji="1" lang="ja-JP" altLang="en-US" sz="2000" dirty="0"/>
              <a:t>：</a:t>
            </a:r>
            <a:r>
              <a:rPr kumimoji="1" lang="en-US" altLang="ja-JP" sz="2000" dirty="0"/>
              <a:t>3</a:t>
            </a:r>
            <a:r>
              <a:rPr kumimoji="1" lang="ja-JP" altLang="en-US" sz="2000" dirty="0"/>
              <a:t>の場合</a:t>
            </a:r>
          </a:p>
        </p:txBody>
      </p:sp>
    </p:spTree>
    <p:extLst>
      <p:ext uri="{BB962C8B-B14F-4D97-AF65-F5344CB8AC3E}">
        <p14:creationId xmlns:p14="http://schemas.microsoft.com/office/powerpoint/2010/main" val="313423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0857C-0527-4F11-A3BD-D9CFC5C2BBCC}"/>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CBOW</a:t>
            </a:r>
            <a:r>
              <a:rPr kumimoji="1" lang="en-US" altLang="ja-JP" sz="3200" b="1" dirty="0">
                <a:latin typeface="Noto Sans JP" panose="020B0500000000000000" pitchFamily="34" charset="-128"/>
                <a:ea typeface="Noto Sans JP" panose="020B0500000000000000" pitchFamily="34" charset="-128"/>
              </a:rPr>
              <a:t>(</a:t>
            </a:r>
            <a:r>
              <a:rPr lang="en-US" altLang="ja-JP" sz="3200" b="1" dirty="0">
                <a:latin typeface="Noto Sans JP" panose="020B0500000000000000" pitchFamily="34" charset="-128"/>
                <a:ea typeface="Noto Sans JP" panose="020B0500000000000000" pitchFamily="34" charset="-128"/>
              </a:rPr>
              <a:t>Continuous Bag-of-Words</a:t>
            </a:r>
            <a:r>
              <a:rPr kumimoji="1" lang="en-US" altLang="ja-JP" sz="3200" b="1" dirty="0">
                <a:latin typeface="Noto Sans JP" panose="020B0500000000000000" pitchFamily="34" charset="-128"/>
                <a:ea typeface="Noto Sans JP" panose="020B0500000000000000" pitchFamily="34" charset="-128"/>
              </a:rPr>
              <a:t>) </a:t>
            </a:r>
            <a:r>
              <a:rPr kumimoji="1" lang="ja-JP" altLang="en-US" b="1" dirty="0">
                <a:latin typeface="Noto Sans JP" panose="020B0500000000000000" pitchFamily="34" charset="-128"/>
                <a:ea typeface="Noto Sans JP" panose="020B0500000000000000" pitchFamily="34" charset="-128"/>
              </a:rPr>
              <a:t>モデルとは</a:t>
            </a:r>
          </a:p>
        </p:txBody>
      </p:sp>
      <p:pic>
        <p:nvPicPr>
          <p:cNvPr id="1026" name="Picture 2" descr="単語と図で理解する自然言語処理（word2vec, RNN, LSTM）前編 - ギークなエンジニアを目指す男">
            <a:extLst>
              <a:ext uri="{FF2B5EF4-FFF2-40B4-BE49-F238E27FC236}">
                <a16:creationId xmlns:a16="http://schemas.microsoft.com/office/drawing/2014/main" id="{7ECDF976-B29C-4B47-9D35-1D5DA7437ECC}"/>
              </a:ext>
            </a:extLst>
          </p:cNvPr>
          <p:cNvPicPr>
            <a:picLocks noGrp="1" noChangeAspect="1" noChangeArrowheads="1"/>
          </p:cNvPicPr>
          <p:nvPr>
            <p:ph idx="1"/>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2148890" y="1345915"/>
            <a:ext cx="7894219" cy="5289941"/>
          </a:xfrm>
          <a:prstGeom prst="rect">
            <a:avLst/>
          </a:prstGeom>
          <a:noFill/>
          <a:extLst>
            <a:ext uri="{909E8E84-426E-40DD-AFC4-6F175D3DCCD1}">
              <a14:hiddenFill xmlns:a14="http://schemas.microsoft.com/office/drawing/2010/main">
                <a:solidFill>
                  <a:srgbClr val="FFFFFF"/>
                </a:solidFill>
              </a14:hiddenFill>
            </a:ext>
          </a:extLst>
        </p:spPr>
      </p:pic>
      <p:sp>
        <p:nvSpPr>
          <p:cNvPr id="4" name="コンテンツ プレースホルダー 2">
            <a:extLst>
              <a:ext uri="{FF2B5EF4-FFF2-40B4-BE49-F238E27FC236}">
                <a16:creationId xmlns:a16="http://schemas.microsoft.com/office/drawing/2014/main" id="{DA458CAE-B845-42A6-99DA-BEAD5E02FAA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a:t>たった</a:t>
            </a:r>
            <a:r>
              <a:rPr lang="en-US" altLang="ja-JP" b="1" dirty="0"/>
              <a:t>2</a:t>
            </a:r>
            <a:r>
              <a:rPr lang="ja-JP" altLang="en-US" b="1" dirty="0"/>
              <a:t>層</a:t>
            </a:r>
            <a:r>
              <a:rPr lang="ja-JP" altLang="en-US" dirty="0"/>
              <a:t>のニューラルネットワーク</a:t>
            </a:r>
            <a:endParaRPr lang="en-US" altLang="ja-JP" dirty="0"/>
          </a:p>
          <a:p>
            <a:r>
              <a:rPr lang="ja-JP" altLang="en-US" dirty="0"/>
              <a:t>周囲の単語（コンテキスト）からひとつの単語（ターゲット）を推測する</a:t>
            </a:r>
            <a:endParaRPr lang="en-US" altLang="ja-JP" dirty="0"/>
          </a:p>
          <a:p>
            <a:r>
              <a:rPr lang="ja-JP" altLang="en-US" dirty="0"/>
              <a:t>ここでは前後の単語（計</a:t>
            </a:r>
            <a:r>
              <a:rPr lang="en-US" altLang="ja-JP" dirty="0"/>
              <a:t>2</a:t>
            </a:r>
            <a:r>
              <a:rPr lang="ja-JP" altLang="en-US" dirty="0"/>
              <a:t>単語）から中央の単語を推測するモデルを想定する</a:t>
            </a:r>
            <a:endParaRPr lang="en-US" altLang="ja-JP" dirty="0"/>
          </a:p>
          <a:p>
            <a:pPr marL="0" indent="0">
              <a:buFont typeface="Arial" panose="020B0604020202020204" pitchFamily="34" charset="0"/>
              <a:buNone/>
            </a:pPr>
            <a:endParaRPr lang="en-US" altLang="ja-JP" dirty="0"/>
          </a:p>
          <a:p>
            <a:endParaRPr lang="en-US" altLang="ja-JP" dirty="0"/>
          </a:p>
        </p:txBody>
      </p:sp>
    </p:spTree>
    <p:extLst>
      <p:ext uri="{BB962C8B-B14F-4D97-AF65-F5344CB8AC3E}">
        <p14:creationId xmlns:p14="http://schemas.microsoft.com/office/powerpoint/2010/main" val="3191293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0857C-0527-4F11-A3BD-D9CFC5C2BBCC}"/>
              </a:ext>
            </a:extLst>
          </p:cNvPr>
          <p:cNvSpPr>
            <a:spLocks noGrp="1"/>
          </p:cNvSpPr>
          <p:nvPr>
            <p:ph type="title"/>
          </p:nvPr>
        </p:nvSpPr>
        <p:spPr/>
        <p:txBody>
          <a:bodyPr/>
          <a:lstStyle/>
          <a:p>
            <a:pPr algn="ctr"/>
            <a:r>
              <a:rPr kumimoji="1" lang="en-US" altLang="ja-JP" b="1" dirty="0">
                <a:latin typeface="Noto Sans JP" panose="020B0500000000000000" pitchFamily="34" charset="-128"/>
                <a:ea typeface="Noto Sans JP" panose="020B0500000000000000" pitchFamily="34" charset="-128"/>
              </a:rPr>
              <a:t>CBOW</a:t>
            </a:r>
            <a:r>
              <a:rPr kumimoji="1" lang="ja-JP" altLang="en-US" b="1" dirty="0">
                <a:latin typeface="Noto Sans JP" panose="020B0500000000000000" pitchFamily="34" charset="-128"/>
                <a:ea typeface="Noto Sans JP" panose="020B0500000000000000" pitchFamily="34" charset="-128"/>
              </a:rPr>
              <a:t>モデル概要図</a:t>
            </a:r>
          </a:p>
        </p:txBody>
      </p:sp>
      <p:pic>
        <p:nvPicPr>
          <p:cNvPr id="1026" name="Picture 2" descr="単語と図で理解する自然言語処理（word2vec, RNN, LSTM）前編 - ギークなエンジニアを目指す男">
            <a:extLst>
              <a:ext uri="{FF2B5EF4-FFF2-40B4-BE49-F238E27FC236}">
                <a16:creationId xmlns:a16="http://schemas.microsoft.com/office/drawing/2014/main" id="{7ECDF976-B29C-4B47-9D35-1D5DA7437E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8890" y="1345915"/>
            <a:ext cx="7894219" cy="528994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F07BE05-B792-4304-981C-1A7BDDE82E45}"/>
              </a:ext>
            </a:extLst>
          </p:cNvPr>
          <p:cNvSpPr txBox="1"/>
          <p:nvPr/>
        </p:nvSpPr>
        <p:spPr>
          <a:xfrm>
            <a:off x="5636232" y="5836538"/>
            <a:ext cx="6220147" cy="461665"/>
          </a:xfrm>
          <a:prstGeom prst="rect">
            <a:avLst/>
          </a:prstGeom>
          <a:noFill/>
        </p:spPr>
        <p:txBody>
          <a:bodyPr wrap="square" rtlCol="0">
            <a:spAutoFit/>
          </a:bodyPr>
          <a:lstStyle/>
          <a:p>
            <a:r>
              <a:rPr lang="ja-JP" altLang="en-US" sz="2400" dirty="0"/>
              <a:t>この図を理解することが今回の目標です</a:t>
            </a:r>
            <a:endParaRPr kumimoji="1" lang="ja-JP" altLang="en-US" sz="2400" dirty="0"/>
          </a:p>
        </p:txBody>
      </p:sp>
    </p:spTree>
    <p:extLst>
      <p:ext uri="{BB962C8B-B14F-4D97-AF65-F5344CB8AC3E}">
        <p14:creationId xmlns:p14="http://schemas.microsoft.com/office/powerpoint/2010/main" val="291146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FC3DFB-C398-4BE4-A34F-7C8455C9905D}"/>
              </a:ext>
            </a:extLst>
          </p:cNvPr>
          <p:cNvSpPr>
            <a:spLocks noGrp="1"/>
          </p:cNvSpPr>
          <p:nvPr>
            <p:ph type="title"/>
          </p:nvPr>
        </p:nvSpPr>
        <p:spPr/>
        <p:txBody>
          <a:bodyPr/>
          <a:lstStyle/>
          <a:p>
            <a:pPr algn="ctr"/>
            <a:r>
              <a:rPr lang="en-US" altLang="ja-JP" b="1" dirty="0">
                <a:latin typeface="Noto Sans JP" panose="020B0500000000000000" pitchFamily="34" charset="-128"/>
                <a:ea typeface="Noto Sans JP" panose="020B0500000000000000" pitchFamily="34" charset="-128"/>
              </a:rPr>
              <a:t>one-hot</a:t>
            </a:r>
            <a:r>
              <a:rPr lang="ja-JP" altLang="en-US" b="1" dirty="0">
                <a:latin typeface="Noto Sans JP" panose="020B0500000000000000" pitchFamily="34" charset="-128"/>
                <a:ea typeface="Noto Sans JP" panose="020B0500000000000000" pitchFamily="34" charset="-128"/>
              </a:rPr>
              <a:t> ベクトルへの変換</a:t>
            </a:r>
            <a:endParaRPr kumimoji="1" lang="ja-JP" altLang="en-US" b="1" dirty="0">
              <a:latin typeface="Noto Sans JP" panose="020B0500000000000000" pitchFamily="34" charset="-128"/>
              <a:ea typeface="Noto Sans JP" panose="020B0500000000000000" pitchFamily="34" charset="-128"/>
            </a:endParaRPr>
          </a:p>
        </p:txBody>
      </p:sp>
      <p:pic>
        <p:nvPicPr>
          <p:cNvPr id="9" name="コンテンツ プレースホルダー 8" descr="テーブル&#10;&#10;自動的に生成された説明">
            <a:extLst>
              <a:ext uri="{FF2B5EF4-FFF2-40B4-BE49-F238E27FC236}">
                <a16:creationId xmlns:a16="http://schemas.microsoft.com/office/drawing/2014/main" id="{0CFB2ED3-4EB3-435D-9EC1-A5033D58CF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788" y="2031086"/>
            <a:ext cx="9764761" cy="2677267"/>
          </a:xfrm>
        </p:spPr>
      </p:pic>
      <p:cxnSp>
        <p:nvCxnSpPr>
          <p:cNvPr id="11" name="直線コネクタ 10">
            <a:extLst>
              <a:ext uri="{FF2B5EF4-FFF2-40B4-BE49-F238E27FC236}">
                <a16:creationId xmlns:a16="http://schemas.microsoft.com/office/drawing/2014/main" id="{9A0CD970-272D-4B2E-9A67-EB2939EBC29F}"/>
              </a:ext>
            </a:extLst>
          </p:cNvPr>
          <p:cNvCxnSpPr/>
          <p:nvPr/>
        </p:nvCxnSpPr>
        <p:spPr>
          <a:xfrm>
            <a:off x="838200" y="1721511"/>
            <a:ext cx="105156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E3E33092-E357-4776-9408-85737DC74050}"/>
              </a:ext>
            </a:extLst>
          </p:cNvPr>
          <p:cNvCxnSpPr/>
          <p:nvPr/>
        </p:nvCxnSpPr>
        <p:spPr>
          <a:xfrm>
            <a:off x="838200" y="4868237"/>
            <a:ext cx="1051560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3" name="テキスト ボックス 12">
            <a:extLst>
              <a:ext uri="{FF2B5EF4-FFF2-40B4-BE49-F238E27FC236}">
                <a16:creationId xmlns:a16="http://schemas.microsoft.com/office/drawing/2014/main" id="{B2CEBAA2-5ACC-4E39-8BB1-890DB5B5F3B9}"/>
              </a:ext>
            </a:extLst>
          </p:cNvPr>
          <p:cNvSpPr txBox="1"/>
          <p:nvPr/>
        </p:nvSpPr>
        <p:spPr>
          <a:xfrm>
            <a:off x="838200" y="5260369"/>
            <a:ext cx="10648308" cy="830997"/>
          </a:xfrm>
          <a:prstGeom prst="rect">
            <a:avLst/>
          </a:prstGeom>
          <a:noFill/>
        </p:spPr>
        <p:txBody>
          <a:bodyPr wrap="square" rtlCol="0">
            <a:spAutoFit/>
          </a:bodyPr>
          <a:lstStyle/>
          <a:p>
            <a:r>
              <a:rPr kumimoji="1" lang="ja-JP" altLang="en-US" sz="2400" dirty="0"/>
              <a:t>ピリオドを含む</a:t>
            </a:r>
            <a:r>
              <a:rPr kumimoji="1" lang="en-US" altLang="ja-JP" sz="2400" dirty="0"/>
              <a:t>8</a:t>
            </a:r>
            <a:r>
              <a:rPr lang="ja-JP" altLang="en-US" sz="2400" dirty="0"/>
              <a:t>単語を含む文章を全テキストデータ（コーパス）とし、単語が</a:t>
            </a:r>
            <a:r>
              <a:rPr lang="ja-JP" altLang="en-US" sz="2400" b="1" dirty="0"/>
              <a:t>大きさ</a:t>
            </a:r>
            <a:r>
              <a:rPr lang="en-US" altLang="ja-JP" sz="2400" b="1" dirty="0"/>
              <a:t>7</a:t>
            </a:r>
            <a:r>
              <a:rPr lang="ja-JP" altLang="en-US" sz="2400" b="1" dirty="0"/>
              <a:t>の </a:t>
            </a:r>
            <a:r>
              <a:rPr lang="en-US" altLang="ja-JP" sz="2400" b="1" dirty="0"/>
              <a:t>one-hot </a:t>
            </a:r>
            <a:r>
              <a:rPr lang="ja-JP" altLang="en-US" sz="2400" b="1" dirty="0"/>
              <a:t>ベクトル</a:t>
            </a:r>
            <a:r>
              <a:rPr lang="ja-JP" altLang="en-US" sz="2400" dirty="0"/>
              <a:t>に変換されていることを確認してください</a:t>
            </a:r>
            <a:endParaRPr kumimoji="1" lang="ja-JP" altLang="en-US" sz="2400" dirty="0"/>
          </a:p>
        </p:txBody>
      </p:sp>
    </p:spTree>
    <p:extLst>
      <p:ext uri="{BB962C8B-B14F-4D97-AF65-F5344CB8AC3E}">
        <p14:creationId xmlns:p14="http://schemas.microsoft.com/office/powerpoint/2010/main" val="22458942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3608</TotalTime>
  <Words>2072</Words>
  <Application>Microsoft Office PowerPoint</Application>
  <PresentationFormat>ワイド画面</PresentationFormat>
  <Paragraphs>168</Paragraphs>
  <Slides>25</Slides>
  <Notes>9</Notes>
  <HiddenSlides>5</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25</vt:i4>
      </vt:variant>
    </vt:vector>
  </HeadingPairs>
  <TitlesOfParts>
    <vt:vector size="32" baseType="lpstr">
      <vt:lpstr>Noto Sans JP</vt:lpstr>
      <vt:lpstr>游ゴシック</vt:lpstr>
      <vt:lpstr>游ゴシック Light</vt:lpstr>
      <vt:lpstr>Arial</vt:lpstr>
      <vt:lpstr>Cambria Math</vt:lpstr>
      <vt:lpstr>Wingdings</vt:lpstr>
      <vt:lpstr>Office テーマ</vt:lpstr>
      <vt:lpstr>word2vec</vt:lpstr>
      <vt:lpstr>word2vec とは</vt:lpstr>
      <vt:lpstr>なぜ word2vec が必要か？</vt:lpstr>
      <vt:lpstr>なぜ word2vec が必要か？</vt:lpstr>
      <vt:lpstr>word2vec は分布仮説に基づいている</vt:lpstr>
      <vt:lpstr>モデル構造</vt:lpstr>
      <vt:lpstr>CBOW(Continuous Bag-of-Words) モデルとは</vt:lpstr>
      <vt:lpstr>CBOWモデル概要図</vt:lpstr>
      <vt:lpstr>one-hot ベクトルへの変換</vt:lpstr>
      <vt:lpstr>CBOWモデル概要図</vt:lpstr>
      <vt:lpstr>CBOWモデルの気持ち解説</vt:lpstr>
      <vt:lpstr>モデル概要図</vt:lpstr>
      <vt:lpstr>1層目の解説</vt:lpstr>
      <vt:lpstr>1層目の解説</vt:lpstr>
      <vt:lpstr>1層目と2層目はそれぞれ何を目指すか</vt:lpstr>
      <vt:lpstr>1層目と2層目はそれぞれ何を目指すか</vt:lpstr>
      <vt:lpstr>CBOWモデル</vt:lpstr>
      <vt:lpstr>まとめ</vt:lpstr>
      <vt:lpstr>word2vec が与える示唆</vt:lpstr>
      <vt:lpstr>参考文献</vt:lpstr>
      <vt:lpstr>なぜword2vecが必要か？</vt:lpstr>
      <vt:lpstr>なぜword2vecが必要か？</vt:lpstr>
      <vt:lpstr>なぜword2vecが必要か？</vt:lpstr>
      <vt:lpstr>なぜword2vecが必要か？</vt:lpstr>
      <vt:lpstr>なぜword2vecが必要か？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気持ち重視で 理解するWord2vec</dc:title>
  <dc:creator>村上 広樹</dc:creator>
  <cp:lastModifiedBy>村上 広樹</cp:lastModifiedBy>
  <cp:revision>5</cp:revision>
  <dcterms:created xsi:type="dcterms:W3CDTF">2021-03-14T15:39:56Z</dcterms:created>
  <dcterms:modified xsi:type="dcterms:W3CDTF">2021-10-25T16:53:57Z</dcterms:modified>
</cp:coreProperties>
</file>